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7E5AA-54E3-4282-A50E-FA7067717E17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068CA-1E39-438A-8FB9-68832B0FBD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Erythema </a:t>
            </a:r>
            <a:r>
              <a:rPr lang="en-US" dirty="0" err="1" smtClean="0"/>
              <a:t>marginatum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Acral</a:t>
            </a:r>
            <a:r>
              <a:rPr lang="en-US" dirty="0" smtClean="0"/>
              <a:t> P. </a:t>
            </a:r>
            <a:r>
              <a:rPr lang="en-US" dirty="0" err="1" smtClean="0"/>
              <a:t>rosea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Wart </a:t>
            </a:r>
          </a:p>
          <a:p>
            <a:r>
              <a:rPr lang="en-US" dirty="0" smtClean="0"/>
              <a:t>(what is the difference between normal </a:t>
            </a:r>
            <a:r>
              <a:rPr lang="en-US" dirty="0" err="1" smtClean="0"/>
              <a:t>verruca</a:t>
            </a:r>
            <a:r>
              <a:rPr lang="en-US" dirty="0" smtClean="0"/>
              <a:t> </a:t>
            </a:r>
            <a:r>
              <a:rPr lang="en-US" dirty="0" err="1" smtClean="0"/>
              <a:t>vulgaris</a:t>
            </a:r>
            <a:r>
              <a:rPr lang="en-US" dirty="0" smtClean="0"/>
              <a:t>, plane wart and</a:t>
            </a:r>
            <a:r>
              <a:rPr lang="en-US" baseline="0" dirty="0" smtClean="0"/>
              <a:t> plantar wart)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Immunohistochemistry</a:t>
            </a:r>
            <a:r>
              <a:rPr lang="en-US" baseline="0" dirty="0" smtClean="0"/>
              <a:t> shown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Endometriosis</a:t>
            </a:r>
          </a:p>
          <a:p>
            <a:pPr marL="228600" indent="-228600">
              <a:buAutoNum type="arabicPeriod"/>
            </a:pPr>
            <a:r>
              <a:rPr lang="en-US" dirty="0" smtClean="0"/>
              <a:t>Sister Mary Joseph’s nodule (associated with stomach CA)</a:t>
            </a:r>
          </a:p>
          <a:p>
            <a:pPr marL="228600" indent="-228600">
              <a:buAutoNum type="arabicPeriod"/>
            </a:pPr>
            <a:r>
              <a:rPr lang="en-US" dirty="0" smtClean="0"/>
              <a:t>Foreign body </a:t>
            </a:r>
            <a:r>
              <a:rPr lang="en-US" dirty="0" err="1" smtClean="0"/>
              <a:t>granuloma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Soft tissue tumors (polyps in umbilicus)</a:t>
            </a:r>
          </a:p>
          <a:p>
            <a:pPr marL="228600" indent="-228600"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Microscopy</a:t>
            </a:r>
          </a:p>
          <a:p>
            <a:pPr marL="228600" indent="-228600">
              <a:buAutoNum type="alphaUcPeriod"/>
            </a:pPr>
            <a:r>
              <a:rPr lang="en-US" dirty="0" err="1" smtClean="0"/>
              <a:t>Hyphae</a:t>
            </a:r>
            <a:endParaRPr lang="en-US" dirty="0" smtClean="0"/>
          </a:p>
          <a:p>
            <a:pPr marL="228600" indent="-228600">
              <a:buAutoNum type="alphaUcPeriod"/>
            </a:pPr>
            <a:r>
              <a:rPr lang="en-US" dirty="0" smtClean="0"/>
              <a:t>Epithelial cells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Pemp</a:t>
            </a:r>
            <a:r>
              <a:rPr lang="en-US" dirty="0" smtClean="0"/>
              <a:t> </a:t>
            </a:r>
            <a:r>
              <a:rPr lang="en-US" dirty="0" err="1" smtClean="0"/>
              <a:t>vegetans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Condylomata</a:t>
            </a:r>
            <a:r>
              <a:rPr lang="en-US" dirty="0" smtClean="0"/>
              <a:t> </a:t>
            </a:r>
            <a:r>
              <a:rPr lang="en-US" dirty="0" err="1" smtClean="0"/>
              <a:t>lata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Pyoderma</a:t>
            </a:r>
            <a:r>
              <a:rPr lang="en-US" dirty="0" smtClean="0"/>
              <a:t> </a:t>
            </a:r>
            <a:r>
              <a:rPr lang="en-US" dirty="0" err="1" smtClean="0"/>
              <a:t>vegetans</a:t>
            </a:r>
            <a:r>
              <a:rPr lang="en-US" dirty="0" smtClean="0"/>
              <a:t> of </a:t>
            </a:r>
            <a:r>
              <a:rPr lang="en-US" dirty="0" err="1" smtClean="0"/>
              <a:t>hallopeau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neutrophilic</a:t>
            </a:r>
            <a:r>
              <a:rPr lang="en-US" dirty="0" smtClean="0"/>
              <a:t> adenitis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Keratoderma</a:t>
            </a:r>
            <a:r>
              <a:rPr lang="en-US" dirty="0" smtClean="0"/>
              <a:t> </a:t>
            </a:r>
            <a:r>
              <a:rPr lang="en-US" dirty="0" err="1" smtClean="0"/>
              <a:t>blenoorhagicum</a:t>
            </a:r>
            <a:r>
              <a:rPr lang="en-US" dirty="0" smtClean="0"/>
              <a:t> (Reiter’s </a:t>
            </a:r>
            <a:r>
              <a:rPr lang="en-US" dirty="0" err="1" smtClean="0"/>
              <a:t>dis</a:t>
            </a:r>
            <a:r>
              <a:rPr lang="en-US" dirty="0" smtClean="0"/>
              <a:t>)</a:t>
            </a:r>
          </a:p>
          <a:p>
            <a:pPr marL="228600" indent="-228600">
              <a:buAutoNum type="arabicPeriod"/>
            </a:pPr>
            <a:r>
              <a:rPr lang="en-US" dirty="0" smtClean="0"/>
              <a:t>Syphilis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Beau’s lines (nail growth is arrested)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Kryle’s</a:t>
            </a:r>
            <a:r>
              <a:rPr lang="en-US" dirty="0" smtClean="0"/>
              <a:t> </a:t>
            </a:r>
            <a:r>
              <a:rPr lang="en-US" dirty="0" err="1" smtClean="0"/>
              <a:t>dis</a:t>
            </a:r>
            <a:r>
              <a:rPr lang="en-US" dirty="0" smtClean="0"/>
              <a:t>/</a:t>
            </a:r>
            <a:r>
              <a:rPr lang="en-US" dirty="0" err="1" smtClean="0"/>
              <a:t>flagyl’s</a:t>
            </a:r>
            <a:r>
              <a:rPr lang="en-US" dirty="0" smtClean="0"/>
              <a:t> </a:t>
            </a:r>
            <a:r>
              <a:rPr lang="en-US" dirty="0" err="1" smtClean="0"/>
              <a:t>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Pseudolymphoma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PMLE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Sarcoidosis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Tumid LE</a:t>
            </a:r>
          </a:p>
          <a:p>
            <a:pPr marL="228600" indent="-228600">
              <a:buAutoNum type="arabicPeriod"/>
            </a:pPr>
            <a:r>
              <a:rPr lang="en-US" dirty="0" smtClean="0"/>
              <a:t>Acne </a:t>
            </a:r>
            <a:r>
              <a:rPr lang="en-US" dirty="0" err="1" smtClean="0"/>
              <a:t>agminata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Angiofibroma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Plane warts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Trichoepitheliomas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Benign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histiocytosis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Parapsoriasis</a:t>
            </a:r>
            <a:r>
              <a:rPr lang="en-US" dirty="0" smtClean="0"/>
              <a:t> (</a:t>
            </a:r>
            <a:r>
              <a:rPr lang="en-US" dirty="0" err="1" smtClean="0"/>
              <a:t>digitate</a:t>
            </a:r>
            <a:r>
              <a:rPr lang="en-US" dirty="0" smtClean="0"/>
              <a:t>)</a:t>
            </a:r>
          </a:p>
          <a:p>
            <a:pPr marL="228600" indent="-228600">
              <a:buAutoNum type="arabicPeriod"/>
            </a:pPr>
            <a:r>
              <a:rPr lang="en-US" dirty="0" smtClean="0"/>
              <a:t>Plaque stage </a:t>
            </a:r>
            <a:r>
              <a:rPr lang="en-US" dirty="0" err="1" smtClean="0"/>
              <a:t>CTCL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Phytophotodermatitis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Urticaria</a:t>
            </a:r>
            <a:r>
              <a:rPr lang="en-US" dirty="0" smtClean="0"/>
              <a:t> </a:t>
            </a:r>
            <a:r>
              <a:rPr lang="en-US" dirty="0" err="1" smtClean="0"/>
              <a:t>pigmentosa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Erythema </a:t>
            </a:r>
            <a:r>
              <a:rPr lang="en-US" dirty="0" err="1" smtClean="0"/>
              <a:t>neonatorum</a:t>
            </a:r>
            <a:r>
              <a:rPr lang="en-US" dirty="0" smtClean="0"/>
              <a:t> </a:t>
            </a:r>
            <a:r>
              <a:rPr lang="en-US" dirty="0" err="1" smtClean="0"/>
              <a:t>toxicorum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Eosinophilic</a:t>
            </a:r>
            <a:r>
              <a:rPr lang="en-US" dirty="0" smtClean="0"/>
              <a:t> </a:t>
            </a:r>
            <a:r>
              <a:rPr lang="en-US" dirty="0" err="1" smtClean="0"/>
              <a:t>folliculitis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Miliaria</a:t>
            </a:r>
            <a:r>
              <a:rPr lang="en-US" dirty="0" smtClean="0"/>
              <a:t> </a:t>
            </a:r>
            <a:r>
              <a:rPr lang="en-US" dirty="0" err="1" smtClean="0"/>
              <a:t>pustulosa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impetigo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Photoirritant</a:t>
            </a:r>
            <a:r>
              <a:rPr lang="en-US" dirty="0" smtClean="0"/>
              <a:t> dermatitis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Cicatricial</a:t>
            </a:r>
            <a:r>
              <a:rPr lang="en-US" dirty="0" smtClean="0"/>
              <a:t> </a:t>
            </a:r>
            <a:r>
              <a:rPr lang="en-US" dirty="0" err="1" smtClean="0"/>
              <a:t>pemphigoid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Paraneoplastic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pemp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TEN/</a:t>
            </a:r>
            <a:r>
              <a:rPr lang="en-US" baseline="0" dirty="0" err="1" smtClean="0"/>
              <a:t>SJS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Burn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Polypoidal</a:t>
            </a:r>
            <a:r>
              <a:rPr lang="en-US" dirty="0" smtClean="0"/>
              <a:t> </a:t>
            </a:r>
            <a:r>
              <a:rPr lang="en-US" dirty="0" err="1" smtClean="0"/>
              <a:t>erythematous</a:t>
            </a:r>
            <a:r>
              <a:rPr lang="en-US" dirty="0" smtClean="0"/>
              <a:t> growth</a:t>
            </a:r>
          </a:p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Pyogenic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granuloma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Hemangioma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Fibroma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Pleomorphic</a:t>
            </a:r>
            <a:r>
              <a:rPr lang="en-US" u="none" baseline="0" dirty="0" smtClean="0"/>
              <a:t> adenoma (must consider for mouth)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Malachoplakia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Verruciform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xanthoma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Unilateral flexural </a:t>
            </a:r>
            <a:r>
              <a:rPr lang="en-US" dirty="0" err="1" smtClean="0"/>
              <a:t>exanthem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Bullous</a:t>
            </a:r>
            <a:r>
              <a:rPr lang="en-US" dirty="0" smtClean="0"/>
              <a:t> </a:t>
            </a:r>
            <a:r>
              <a:rPr lang="en-US" smtClean="0"/>
              <a:t>lp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068CA-1E39-438A-8FB9-68832B0FBDC7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advTm="105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49FBC-3EDD-4069-987E-2E3D32CF457B}" type="datetimeFigureOut">
              <a:rPr lang="en-US" smtClean="0"/>
              <a:pPr/>
              <a:t>7/30/2012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0176E-2D31-4F77-BE70-D2607EC45C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5000"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06" y="-24"/>
            <a:ext cx="2998777" cy="485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-24"/>
            <a:ext cx="599430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00034" y="5929330"/>
            <a:ext cx="7259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THIS CHILD PRESENTED WITH FEVER AND THIS RECURRENT RASH. </a:t>
            </a:r>
          </a:p>
          <a:p>
            <a:r>
              <a:rPr lang="en-GB" b="1" dirty="0" smtClean="0"/>
              <a:t>THE RASH HEALS WITHIN A FEW DAYS TIME . 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6099" y="0"/>
            <a:ext cx="4960452" cy="687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30287.JPG"/>
          <p:cNvPicPr>
            <a:picLocks noGrp="1" noChangeAspect="1"/>
          </p:cNvPicPr>
          <p:nvPr isPhoto="1"/>
        </p:nvPicPr>
        <p:blipFill>
          <a:blip r:embed="rId4" cstate="print">
            <a:lum bright="-20000"/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 descr="C:\Users\nassar dar\Desktop\New folder (8)\histo\Nassar2\P322022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4000" cy="68580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57950" y="5929330"/>
            <a:ext cx="2730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WHAT  IS SHOWN AND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 WHAT IS ITS IMPORTANCE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ssar dar\Desktop\New folder (8)\New folder\DSCN79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DIAGNOSIS?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D20531-8B37-4B95-BE84-50AF51225D53}" type="slidenum">
              <a:rPr lang="en-US"/>
              <a:pPr/>
              <a:t>6</a:t>
            </a:fld>
            <a:endParaRPr lang="en-US" dirty="0"/>
          </a:p>
        </p:txBody>
      </p:sp>
      <p:pic>
        <p:nvPicPr>
          <p:cNvPr id="11268" name="Picture 6" descr="scan7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1178674"/>
            <a:ext cx="9144000" cy="5691408"/>
          </a:xfrm>
        </p:spPr>
      </p:pic>
      <p:sp>
        <p:nvSpPr>
          <p:cNvPr id="11272" name="Text Box 14"/>
          <p:cNvSpPr txBox="1">
            <a:spLocks noChangeArrowheads="1"/>
          </p:cNvSpPr>
          <p:nvPr/>
        </p:nvSpPr>
        <p:spPr bwMode="auto">
          <a:xfrm>
            <a:off x="2879725" y="3990982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273" name="Text Box 15"/>
          <p:cNvSpPr txBox="1">
            <a:spLocks noChangeArrowheads="1"/>
          </p:cNvSpPr>
          <p:nvPr/>
        </p:nvSpPr>
        <p:spPr bwMode="auto">
          <a:xfrm>
            <a:off x="5021268" y="4776800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93725" y="84121"/>
            <a:ext cx="4070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WHAT IS THIS ?</a:t>
            </a:r>
          </a:p>
          <a:p>
            <a:r>
              <a:rPr lang="en-US" b="1" dirty="0"/>
              <a:t>NAME THE STRUCTURES MARKED</a:t>
            </a:r>
          </a:p>
          <a:p>
            <a:r>
              <a:rPr lang="en-US" b="1" dirty="0"/>
              <a:t> A AND B.</a:t>
            </a: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assar dar\Desktop\New folder (8)\New folder (4)\sibghat camera pics\camera derma pics\DSC065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DIAGNOSIS?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3421198" y="1135165"/>
            <a:ext cx="6855169" cy="4590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43636" y="1888988"/>
            <a:ext cx="309847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THIS PATIENT WITH CA LUNG </a:t>
            </a:r>
          </a:p>
          <a:p>
            <a:r>
              <a:rPr lang="en-GB" b="1" dirty="0" smtClean="0"/>
              <a:t>DEVELOPED DIRRHOEA AFTER </a:t>
            </a:r>
          </a:p>
          <a:p>
            <a:r>
              <a:rPr lang="en-GB" b="1" dirty="0" smtClean="0"/>
              <a:t>FIRSTCOURSE OF </a:t>
            </a:r>
          </a:p>
          <a:p>
            <a:r>
              <a:rPr lang="en-GB" b="1" dirty="0" smtClean="0"/>
              <a:t>CHEMOTHERAPY FOLLOWED </a:t>
            </a:r>
          </a:p>
          <a:p>
            <a:r>
              <a:rPr lang="en-GB" b="1" dirty="0" smtClean="0"/>
              <a:t>BY THIS RASH. </a:t>
            </a:r>
          </a:p>
          <a:p>
            <a:r>
              <a:rPr lang="en-GB" b="1" dirty="0" smtClean="0"/>
              <a:t>DIFFERENTIAL DIAGNOSIS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3655" y="0"/>
            <a:ext cx="68456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ssar dar\Desktop\New folder (8)\New folder (4)\sibghat camera pics\_SC063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5572140"/>
            <a:ext cx="4368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HISTOLOGY SHOWED A LICHENOID PICTURE</a:t>
            </a:r>
          </a:p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1470" y="0"/>
            <a:ext cx="5150833" cy="684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214414" y="0"/>
            <a:ext cx="67319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 descr="C:\Users\nassar dar\Desktop\New folder (8)\New folder (4)\sibghat camera pics\DSC0708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0" y="-17859"/>
            <a:ext cx="9072594" cy="68044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DIFFERENTIAL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170" name="Picture 2" descr="C:\Users\nassar dar\Desktop\New folder (8)\New folder (4)\sibghat camera pics\DSC0714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75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DIAGNOSIS?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45865"/>
            <a:ext cx="6435868" cy="681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 descr="C:\Users\nassar dar\Desktop\New folder (8)\New folder (4)\sibghat camera pics\Picture 019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812" y="0"/>
            <a:ext cx="9079998" cy="6809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43636" y="5929330"/>
            <a:ext cx="2812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 DIAGNOSIS?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polypo</a:t>
            </a:r>
            <a:endParaRPr lang="en-GB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5"/>
            <a:ext cx="9151437" cy="675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143636" y="-71462"/>
            <a:ext cx="2812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 DIAGNOSIS?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1" y="161920"/>
            <a:ext cx="5715040" cy="658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314" name="Picture 2" descr="C:\Users\nassar dar\Desktop\New folder (8)\New folder (4)\Pictures\dcim\100NIKON\DSCN6509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51437" cy="68635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57950" y="5929330"/>
            <a:ext cx="29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 IS LIKELY DIAGNOSIS?</a:t>
            </a:r>
            <a:endParaRPr lang="en-GB" b="1" dirty="0"/>
          </a:p>
        </p:txBody>
      </p:sp>
    </p:spTree>
  </p:cSld>
  <p:clrMapOvr>
    <a:masterClrMapping/>
  </p:clrMapOvr>
  <p:transition advTm="105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294</Words>
  <Application>Microsoft Office PowerPoint</Application>
  <PresentationFormat>On-screen Show (4:3)</PresentationFormat>
  <Paragraphs>104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polypo</vt:lpstr>
      <vt:lpstr>Slide 18</vt:lpstr>
      <vt:lpstr>Slide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nassar dar</dc:creator>
  <cp:lastModifiedBy>waseem.hassan</cp:lastModifiedBy>
  <cp:revision>50</cp:revision>
  <dcterms:created xsi:type="dcterms:W3CDTF">2012-05-23T15:07:20Z</dcterms:created>
  <dcterms:modified xsi:type="dcterms:W3CDTF">2012-07-30T16:07:58Z</dcterms:modified>
</cp:coreProperties>
</file>