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66" r:id="rId13"/>
    <p:sldId id="267" r:id="rId14"/>
    <p:sldId id="268" r:id="rId15"/>
    <p:sldId id="272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1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7E9E0E-0A6E-4085-A8CD-FC8170D73CE0}" type="datetimeFigureOut">
              <a:rPr lang="en-US" smtClean="0"/>
              <a:pPr/>
              <a:t>5/25/2012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F401A-8FFB-409E-A03A-477FBBAD45E3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Dx:Angina</a:t>
            </a:r>
            <a:r>
              <a:rPr lang="en-US" dirty="0" smtClean="0"/>
              <a:t> </a:t>
            </a:r>
            <a:r>
              <a:rPr lang="en-US" dirty="0" err="1" smtClean="0"/>
              <a:t>Bullosa</a:t>
            </a:r>
            <a:r>
              <a:rPr lang="en-US" dirty="0" smtClean="0"/>
              <a:t> </a:t>
            </a:r>
            <a:r>
              <a:rPr lang="en-US" dirty="0" err="1" smtClean="0"/>
              <a:t>haemorhagica</a:t>
            </a:r>
            <a:endParaRPr lang="en-US" dirty="0" smtClean="0"/>
          </a:p>
          <a:p>
            <a:r>
              <a:rPr lang="en-US" dirty="0" smtClean="0"/>
              <a:t>Repeated inhaler of </a:t>
            </a:r>
            <a:r>
              <a:rPr lang="en-US" dirty="0" err="1" smtClean="0"/>
              <a:t>steroid,trauma</a:t>
            </a:r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1</a:t>
            </a:fld>
            <a:endParaRPr lang="ur-P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Steatocystoma</a:t>
            </a:r>
            <a:r>
              <a:rPr lang="en-US" dirty="0" smtClean="0"/>
              <a:t> multiplex</a:t>
            </a:r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2</a:t>
            </a:fld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Fibroma,Eccrine</a:t>
            </a:r>
            <a:r>
              <a:rPr lang="en-US" dirty="0" smtClean="0"/>
              <a:t> </a:t>
            </a:r>
            <a:r>
              <a:rPr lang="en-US" dirty="0" err="1" smtClean="0"/>
              <a:t>porma,epidermoid</a:t>
            </a:r>
            <a:endParaRPr lang="en-US" dirty="0" smtClean="0"/>
          </a:p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3</a:t>
            </a:fld>
            <a:endParaRPr lang="ur-P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Nevus </a:t>
            </a:r>
            <a:r>
              <a:rPr lang="en-US" dirty="0" err="1" smtClean="0"/>
              <a:t>anemicus</a:t>
            </a:r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4</a:t>
            </a:fld>
            <a:endParaRPr lang="ur-P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CAD,Actinic</a:t>
            </a:r>
            <a:r>
              <a:rPr lang="en-US" dirty="0" smtClean="0"/>
              <a:t> </a:t>
            </a:r>
            <a:r>
              <a:rPr lang="en-US" dirty="0" err="1" smtClean="0"/>
              <a:t>reticculoids</a:t>
            </a:r>
            <a:r>
              <a:rPr lang="en-US" dirty="0" smtClean="0"/>
              <a:t> ,</a:t>
            </a:r>
            <a:r>
              <a:rPr lang="en-US" dirty="0" err="1" smtClean="0"/>
              <a:t>Psedolymphoma</a:t>
            </a:r>
            <a:r>
              <a:rPr lang="en-US" dirty="0" smtClean="0"/>
              <a:t>,</a:t>
            </a:r>
          </a:p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5</a:t>
            </a:fld>
            <a:endParaRPr lang="ur-P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Venous  ulcer</a:t>
            </a:r>
          </a:p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6</a:t>
            </a:fld>
            <a:endParaRPr lang="ur-P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Epidermolytic</a:t>
            </a:r>
            <a:r>
              <a:rPr lang="en-US" dirty="0" smtClean="0"/>
              <a:t> Hyperkeratosis</a:t>
            </a:r>
          </a:p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7</a:t>
            </a:fld>
            <a:endParaRPr lang="ur-PK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Aplasia</a:t>
            </a:r>
            <a:r>
              <a:rPr lang="en-US" smtClean="0"/>
              <a:t> cutis</a:t>
            </a:r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8</a:t>
            </a:fld>
            <a:endParaRPr lang="ur-P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Hx</a:t>
            </a:r>
            <a:r>
              <a:rPr lang="en-US" dirty="0" smtClean="0"/>
              <a:t> brain tumor,</a:t>
            </a:r>
            <a:r>
              <a:rPr lang="en-US" baseline="0" dirty="0" smtClean="0"/>
              <a:t> </a:t>
            </a:r>
            <a:r>
              <a:rPr lang="en-US" dirty="0" smtClean="0"/>
              <a:t>Intrathecal </a:t>
            </a:r>
            <a:r>
              <a:rPr lang="en-US" dirty="0" err="1" smtClean="0"/>
              <a:t>metho</a:t>
            </a:r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9</a:t>
            </a:fld>
            <a:endParaRPr lang="ur-P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HS</a:t>
            </a:r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10</a:t>
            </a:fld>
            <a:endParaRPr lang="ur-P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MF</a:t>
            </a:r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11</a:t>
            </a:fld>
            <a:endParaRPr lang="ur-PK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Icth</a:t>
            </a:r>
            <a:r>
              <a:rPr lang="en-US" dirty="0" smtClean="0"/>
              <a:t> gang</a:t>
            </a:r>
          </a:p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12</a:t>
            </a:fld>
            <a:endParaRPr lang="ur-PK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nodule,Gout</a:t>
            </a:r>
            <a:endParaRPr lang="en-US" baseline="0" dirty="0" smtClean="0"/>
          </a:p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13</a:t>
            </a:fld>
            <a:endParaRPr lang="ur-PK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syringoma</a:t>
            </a:r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14</a:t>
            </a:fld>
            <a:endParaRPr lang="ur-PK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syringoma</a:t>
            </a:r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15</a:t>
            </a:fld>
            <a:endParaRPr lang="ur-PK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Acne </a:t>
            </a:r>
            <a:r>
              <a:rPr lang="en-US" dirty="0" err="1" smtClean="0"/>
              <a:t>agminat,angiolupoid</a:t>
            </a:r>
            <a:endParaRPr lang="en-US" dirty="0" smtClean="0"/>
          </a:p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16</a:t>
            </a:fld>
            <a:endParaRPr lang="ur-PK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NBIE</a:t>
            </a:r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17</a:t>
            </a:fld>
            <a:endParaRPr lang="ur-PK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Spitz </a:t>
            </a:r>
            <a:r>
              <a:rPr lang="en-US" dirty="0" err="1" smtClean="0"/>
              <a:t>nvus</a:t>
            </a:r>
            <a:endParaRPr lang="en-US" smtClean="0"/>
          </a:p>
          <a:p>
            <a:endParaRPr lang="ur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401A-8FFB-409E-A03A-477FBBAD45E3}" type="slidenum">
              <a:rPr lang="ur-PK" smtClean="0"/>
              <a:pPr/>
              <a:t>18</a:t>
            </a:fld>
            <a:endParaRPr lang="ur-P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F5C5-02E1-4CED-B0B2-61F7C34AF4FA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CAFA-B1FB-435D-8A28-F69031B756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F5C5-02E1-4CED-B0B2-61F7C34AF4FA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CAFA-B1FB-435D-8A28-F69031B756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F5C5-02E1-4CED-B0B2-61F7C34AF4FA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CAFA-B1FB-435D-8A28-F69031B756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F5C5-02E1-4CED-B0B2-61F7C34AF4FA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CAFA-B1FB-435D-8A28-F69031B756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F5C5-02E1-4CED-B0B2-61F7C34AF4FA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CAFA-B1FB-435D-8A28-F69031B756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F5C5-02E1-4CED-B0B2-61F7C34AF4FA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CAFA-B1FB-435D-8A28-F69031B756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F5C5-02E1-4CED-B0B2-61F7C34AF4FA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CAFA-B1FB-435D-8A28-F69031B756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F5C5-02E1-4CED-B0B2-61F7C34AF4FA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CAFA-B1FB-435D-8A28-F69031B756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F5C5-02E1-4CED-B0B2-61F7C34AF4FA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CAFA-B1FB-435D-8A28-F69031B756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F5C5-02E1-4CED-B0B2-61F7C34AF4FA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CAFA-B1FB-435D-8A28-F69031B756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F5C5-02E1-4CED-B0B2-61F7C34AF4FA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8CAFA-B1FB-435D-8A28-F69031B7562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120000"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AF5C5-02E1-4CED-B0B2-61F7C34AF4FA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8CAFA-B1FB-435D-8A28-F69031B7562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120000">
    <p:sndAc>
      <p:stSnd>
        <p:snd r:embed="rId13" name="camera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ssar dar\Desktop\DSCN81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9721" y="-2746"/>
            <a:ext cx="7144180" cy="686074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3108" y="6000768"/>
            <a:ext cx="5106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LIKELY DIAGNOSIS OF THIS RECURRENT LESION IN A</a:t>
            </a:r>
          </a:p>
          <a:p>
            <a:r>
              <a:rPr lang="en-GB" b="1" dirty="0" smtClean="0"/>
              <a:t> PATIENT OF BRONCHIAL ASTHMA</a:t>
            </a:r>
            <a:endParaRPr lang="en-GB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assar dar\Desktop\DSCN81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5911" y="-6114"/>
            <a:ext cx="6855113" cy="686411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786182" y="6000768"/>
            <a:ext cx="1910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LIKELY DIAGNOSIS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nassar dar\Desktop\DSCN82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786182" y="6000768"/>
            <a:ext cx="2652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DIFFERENTIAL DIAGNOSIS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nassar dar\Desktop\DSCN82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0"/>
            <a:ext cx="9143302" cy="685852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57290" y="6060064"/>
            <a:ext cx="6782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LIKELY DIAGNOSIS IN THIS PHARMACOLLOGICALLY MEDIATED LESION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4726" y="1"/>
            <a:ext cx="4814394" cy="6878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786182" y="6000768"/>
            <a:ext cx="2652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DIFFERENTIAL DIAGNOSIS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nassar dar\Desktop\DSCN81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57232"/>
            <a:ext cx="9259504" cy="508016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786182" y="5357826"/>
            <a:ext cx="1910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LIKELY DIAGNOSIS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91507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786182" y="6000768"/>
            <a:ext cx="1910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LIKELY DIAGNOSIS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nassar dar\Desktop\New folder (8)\New folder (2)\DSCN81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29" y="-8895"/>
            <a:ext cx="9132171" cy="686689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786182" y="6000768"/>
            <a:ext cx="1910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LIKELY DIAGNOSIS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N7986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786182" y="6000768"/>
            <a:ext cx="1910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LIKELY DIAGNOSIS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nassar dar\Desktop\New folder (8)\New folder (4)\dcim\DCIM 1\100NIKON\DSCN708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9747" y="29553"/>
            <a:ext cx="9183747" cy="682844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786182" y="6000768"/>
            <a:ext cx="1262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DIAGNOSIS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4030273.JPG"/>
          <p:cNvPicPr>
            <a:picLocks noGrp="1" noChangeAspect="1"/>
          </p:cNvPicPr>
          <p:nvPr isPhoto="1"/>
        </p:nvPicPr>
        <p:blipFill>
          <a:blip r:embed="rId4" cstate="print">
            <a:lum bright="-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786182" y="6000768"/>
            <a:ext cx="1262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DIAGNOSIS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" y="-24"/>
            <a:ext cx="9144032" cy="6870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786182" y="5357826"/>
            <a:ext cx="1963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LIKELY  DIAGNOSIS</a:t>
            </a:r>
            <a:endParaRPr lang="en-GB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" y="-32287"/>
            <a:ext cx="9144032" cy="6890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786182" y="6000768"/>
            <a:ext cx="2539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DIFFRENTIAL DIAGNOSIS</a:t>
            </a:r>
            <a:endParaRPr lang="en-GB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0326" y="0"/>
            <a:ext cx="6783508" cy="686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786182" y="6000768"/>
            <a:ext cx="1262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DIAGNOSIS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4030449.JPG"/>
          <p:cNvPicPr>
            <a:picLocks noGrp="1" noChangeAspect="1"/>
          </p:cNvPicPr>
          <p:nvPr isPhoto="1"/>
        </p:nvPicPr>
        <p:blipFill>
          <a:blip r:embed="rId4" cstate="print">
            <a:lum bright="-20000" contras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786182" y="6000768"/>
            <a:ext cx="1262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DIAGNOSIS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287603" y="-24"/>
            <a:ext cx="5141917" cy="6797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786182" y="6000768"/>
            <a:ext cx="2539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DIFFRENTIAL DIAGNOSIS</a:t>
            </a:r>
            <a:endParaRPr lang="en-GB" b="1" dirty="0"/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3697" y="1"/>
            <a:ext cx="657588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786182" y="6000768"/>
            <a:ext cx="1262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DIAGNOSIS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4030342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786182" y="6000768"/>
            <a:ext cx="1262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DIAGNOSIS</a:t>
            </a:r>
            <a:endParaRPr lang="en-GB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20000">
    <p:sndAc>
      <p:stSnd>
        <p:snd r:embed="rId3" name="camera.wav"/>
      </p:stSnd>
    </p:sndAc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107</Words>
  <Application>Microsoft Office PowerPoint</Application>
  <PresentationFormat>On-screen Show (4:3)</PresentationFormat>
  <Paragraphs>56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nassar dar</dc:creator>
  <cp:lastModifiedBy>waseem.hassan</cp:lastModifiedBy>
  <cp:revision>16</cp:revision>
  <dcterms:created xsi:type="dcterms:W3CDTF">2012-05-16T06:25:29Z</dcterms:created>
  <dcterms:modified xsi:type="dcterms:W3CDTF">2012-05-25T12:54:31Z</dcterms:modified>
</cp:coreProperties>
</file>