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79" r:id="rId13"/>
    <p:sldId id="284" r:id="rId14"/>
    <p:sldId id="283" r:id="rId15"/>
    <p:sldId id="268" r:id="rId16"/>
    <p:sldId id="27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CDA404-9B09-44A8-ADCC-F7C58A748984}" type="datetimeFigureOut">
              <a:rPr lang="en-US" smtClean="0"/>
              <a:t>10/13/2013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DBD81A-6359-4AD3-9639-318A8DA9B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382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Eccrine</a:t>
            </a:r>
            <a:r>
              <a:rPr lang="en-US" dirty="0" smtClean="0"/>
              <a:t> </a:t>
            </a:r>
            <a:r>
              <a:rPr lang="en-US" dirty="0" err="1" smtClean="0"/>
              <a:t>neutrophilic</a:t>
            </a:r>
            <a:r>
              <a:rPr lang="en-US" dirty="0" smtClean="0"/>
              <a:t> </a:t>
            </a:r>
            <a:r>
              <a:rPr lang="en-US" dirty="0" err="1" smtClean="0"/>
              <a:t>hidadenitis</a:t>
            </a:r>
            <a:r>
              <a:rPr lang="en-US" dirty="0" smtClean="0"/>
              <a:t>, EM,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Acral</a:t>
            </a:r>
            <a:r>
              <a:rPr lang="en-US" baseline="0" dirty="0" smtClean="0"/>
              <a:t> sweets, lymphoma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BD81A-6359-4AD3-9639-318A8DA9B3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587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Deep</a:t>
            </a:r>
            <a:r>
              <a:rPr lang="en-US" baseline="0" dirty="0" smtClean="0"/>
              <a:t> mycosis, </a:t>
            </a:r>
            <a:r>
              <a:rPr lang="en-US" baseline="0" dirty="0" err="1" smtClean="0"/>
              <a:t>cut.leishmaniasis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gumma</a:t>
            </a:r>
            <a:r>
              <a:rPr lang="en-US" baseline="0" dirty="0" smtClean="0"/>
              <a:t>, lymphoma, atypical mycobacterium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BD81A-6359-4AD3-9639-318A8DA9B32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033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Acne </a:t>
            </a:r>
            <a:r>
              <a:rPr lang="en-US" dirty="0" err="1" smtClean="0"/>
              <a:t>agminata</a:t>
            </a:r>
            <a:r>
              <a:rPr lang="en-US" dirty="0" smtClean="0"/>
              <a:t>, </a:t>
            </a:r>
            <a:r>
              <a:rPr lang="en-US" dirty="0" err="1" smtClean="0"/>
              <a:t>papular</a:t>
            </a:r>
            <a:r>
              <a:rPr lang="en-US" dirty="0" smtClean="0"/>
              <a:t> </a:t>
            </a:r>
            <a:r>
              <a:rPr lang="en-US" dirty="0" err="1" smtClean="0"/>
              <a:t>sarcoidosis</a:t>
            </a:r>
            <a:r>
              <a:rPr lang="en-US" dirty="0" smtClean="0"/>
              <a:t>, </a:t>
            </a:r>
            <a:r>
              <a:rPr lang="en-US" dirty="0" err="1" smtClean="0"/>
              <a:t>periorifacial</a:t>
            </a:r>
            <a:r>
              <a:rPr lang="en-US" dirty="0" smtClean="0"/>
              <a:t> dermatitis, </a:t>
            </a:r>
            <a:r>
              <a:rPr lang="en-US" dirty="0" err="1" smtClean="0"/>
              <a:t>B.cell</a:t>
            </a:r>
            <a:r>
              <a:rPr lang="en-US" dirty="0" smtClean="0"/>
              <a:t> lymphoma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BD81A-6359-4AD3-9639-318A8DA9B32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69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EAC, SCLE,</a:t>
            </a:r>
            <a:r>
              <a:rPr lang="en-US" baseline="0" dirty="0" smtClean="0"/>
              <a:t> </a:t>
            </a:r>
            <a:r>
              <a:rPr lang="en-US" dirty="0" smtClean="0"/>
              <a:t>leprosy, healing </a:t>
            </a:r>
            <a:r>
              <a:rPr lang="en-US" dirty="0" err="1" smtClean="0"/>
              <a:t>pustular</a:t>
            </a:r>
            <a:r>
              <a:rPr lang="en-US" dirty="0" smtClean="0"/>
              <a:t> psoriasis,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BD81A-6359-4AD3-9639-318A8DA9B32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2386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COMPOUND melanocytic nevus, </a:t>
            </a:r>
            <a:r>
              <a:rPr lang="en-US" dirty="0" err="1" smtClean="0"/>
              <a:t>spitz</a:t>
            </a:r>
            <a:r>
              <a:rPr lang="en-US" dirty="0" smtClean="0"/>
              <a:t> nevus, </a:t>
            </a:r>
            <a:r>
              <a:rPr lang="en-US" dirty="0" err="1" smtClean="0"/>
              <a:t>appendegial</a:t>
            </a:r>
            <a:r>
              <a:rPr lang="en-US" dirty="0" smtClean="0"/>
              <a:t> </a:t>
            </a:r>
            <a:r>
              <a:rPr lang="en-US" dirty="0" err="1" smtClean="0"/>
              <a:t>tumour,dermatofibroma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BD81A-6359-4AD3-9639-318A8DA9B32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4396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Bacillary </a:t>
            </a:r>
            <a:r>
              <a:rPr lang="en-US" dirty="0" err="1" smtClean="0"/>
              <a:t>angiomatosis,coccidioidomycosis</a:t>
            </a:r>
            <a:r>
              <a:rPr lang="en-US" dirty="0" smtClean="0"/>
              <a:t> in aids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BD81A-6359-4AD3-9639-318A8DA9B32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4738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LSA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BD81A-6359-4AD3-9639-318A8DA9B32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166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Eccrine</a:t>
            </a:r>
            <a:r>
              <a:rPr lang="en-US" dirty="0" smtClean="0"/>
              <a:t> </a:t>
            </a:r>
            <a:r>
              <a:rPr lang="en-US" dirty="0" err="1" smtClean="0"/>
              <a:t>hidrocystomas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BD81A-6359-4AD3-9639-318A8DA9B32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3507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BD81A-6359-4AD3-9639-318A8DA9B32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6990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Vasculitis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BD81A-6359-4AD3-9639-318A8DA9B32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0448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Linear IgA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BD81A-6359-4AD3-9639-318A8DA9B32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5106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Kawasaki, scarlet fever, Viral </a:t>
            </a:r>
            <a:r>
              <a:rPr lang="en-US" dirty="0" err="1" smtClean="0"/>
              <a:t>exanthum</a:t>
            </a:r>
            <a:r>
              <a:rPr lang="en-US" dirty="0" smtClean="0"/>
              <a:t>, drug rash, TSS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BD81A-6359-4AD3-9639-318A8DA9B32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7279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Eccrine</a:t>
            </a:r>
            <a:r>
              <a:rPr lang="en-US" dirty="0" smtClean="0"/>
              <a:t> </a:t>
            </a:r>
            <a:r>
              <a:rPr lang="en-US" dirty="0" err="1" smtClean="0"/>
              <a:t>hidrocystomas</a:t>
            </a:r>
            <a:r>
              <a:rPr lang="en-US" dirty="0" smtClean="0"/>
              <a:t>, </a:t>
            </a:r>
            <a:r>
              <a:rPr lang="en-US" dirty="0" err="1" smtClean="0"/>
              <a:t>syringomas</a:t>
            </a:r>
            <a:r>
              <a:rPr lang="en-US" dirty="0" smtClean="0"/>
              <a:t>, colloid </a:t>
            </a:r>
            <a:r>
              <a:rPr lang="en-US" dirty="0" err="1" smtClean="0"/>
              <a:t>milium</a:t>
            </a:r>
            <a:r>
              <a:rPr lang="en-US" dirty="0" smtClean="0"/>
              <a:t>,  sebaceous hyperplasia, </a:t>
            </a:r>
            <a:r>
              <a:rPr lang="en-US" dirty="0" err="1" smtClean="0"/>
              <a:t>Papular</a:t>
            </a:r>
            <a:r>
              <a:rPr lang="en-US" dirty="0" smtClean="0"/>
              <a:t> </a:t>
            </a:r>
            <a:r>
              <a:rPr lang="en-US" dirty="0" err="1" smtClean="0"/>
              <a:t>sarcoidosis</a:t>
            </a:r>
            <a:r>
              <a:rPr lang="en-US" dirty="0" smtClean="0"/>
              <a:t>, follicular </a:t>
            </a:r>
            <a:r>
              <a:rPr lang="en-US" dirty="0" err="1" smtClean="0"/>
              <a:t>mucinosis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BD81A-6359-4AD3-9639-318A8DA9B32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4671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Panniculitis</a:t>
            </a:r>
            <a:r>
              <a:rPr lang="en-US" dirty="0" smtClean="0"/>
              <a:t>-enzymatic with jaundice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BD81A-6359-4AD3-9639-318A8DA9B32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971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NBIE, </a:t>
            </a:r>
            <a:r>
              <a:rPr lang="en-US" baseline="0" dirty="0" smtClean="0"/>
              <a:t> B- Lamellar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BD81A-6359-4AD3-9639-318A8DA9B32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168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A73-D8A9-4B20-AE69-89D73D04ED5F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021BA-E91A-40D6-BA07-4BE81222B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A73-D8A9-4B20-AE69-89D73D04ED5F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021BA-E91A-40D6-BA07-4BE81222B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A73-D8A9-4B20-AE69-89D73D04ED5F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021BA-E91A-40D6-BA07-4BE81222B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A73-D8A9-4B20-AE69-89D73D04ED5F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021BA-E91A-40D6-BA07-4BE81222B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A73-D8A9-4B20-AE69-89D73D04ED5F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021BA-E91A-40D6-BA07-4BE81222B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A73-D8A9-4B20-AE69-89D73D04ED5F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021BA-E91A-40D6-BA07-4BE81222B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A73-D8A9-4B20-AE69-89D73D04ED5F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021BA-E91A-40D6-BA07-4BE81222B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A73-D8A9-4B20-AE69-89D73D04ED5F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021BA-E91A-40D6-BA07-4BE81222B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A73-D8A9-4B20-AE69-89D73D04ED5F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021BA-E91A-40D6-BA07-4BE81222B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A73-D8A9-4B20-AE69-89D73D04ED5F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021BA-E91A-40D6-BA07-4BE81222B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2A73-D8A9-4B20-AE69-89D73D04ED5F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021BA-E91A-40D6-BA07-4BE81222B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9379E13-D1B0-449B-A8D3-0C5094C516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92A73-D8A9-4B20-AE69-89D73D04ED5F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021BA-E91A-40D6-BA07-4BE81222B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DCIM\100NIKON\DSCN9059.JPG"/>
          <p:cNvPicPr>
            <a:picLocks noChangeAspect="1" noChangeArrowheads="1"/>
          </p:cNvPicPr>
          <p:nvPr/>
        </p:nvPicPr>
        <p:blipFill>
          <a:blip r:embed="rId3">
            <a:lum bright="-20000" contras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199" y="-15426"/>
            <a:ext cx="5562601" cy="6873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81365"/>
            <a:ext cx="5334000" cy="6700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275" y="0"/>
            <a:ext cx="7935925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8939434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2514600" y="109531"/>
          <a:ext cx="4800600" cy="6769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Photo Editor Photo" r:id="rId4" imgW="1905266" imgH="2685714" progId="">
                  <p:embed/>
                </p:oleObj>
              </mc:Choice>
              <mc:Fallback>
                <p:oleObj name="Photo Editor Photo" r:id="rId4" imgW="1905266" imgH="2685714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09531"/>
                        <a:ext cx="4800600" cy="6769943"/>
                      </a:xfrm>
                      <a:prstGeom prst="rect">
                        <a:avLst/>
                      </a:prstGeom>
                      <a:noFill/>
                      <a:ln w="57150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9" name="Picture 5" descr="lsa_2_020423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669925" y="274638"/>
            <a:ext cx="7802563" cy="5851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1" name="Picture 5" descr="DSCN1127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lum bright="-16000"/>
          </a:blip>
          <a:srcRect/>
          <a:stretch>
            <a:fillRect/>
          </a:stretch>
        </p:blipFill>
        <p:spPr>
          <a:xfrm>
            <a:off x="2333625" y="604838"/>
            <a:ext cx="4475163" cy="5191125"/>
          </a:xfrm>
        </p:spPr>
      </p:pic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1812925" y="6208713"/>
            <a:ext cx="5962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WHAT IS THE DIAGNOSIS?</a:t>
            </a:r>
          </a:p>
          <a:p>
            <a:r>
              <a:rPr lang="en-US" b="1">
                <a:solidFill>
                  <a:schemeClr val="bg1"/>
                </a:solidFill>
              </a:rPr>
              <a:t>WHAT ARE THE HISTOPATHOLOGICAL FEATURES?</a:t>
            </a:r>
          </a:p>
        </p:txBody>
      </p:sp>
    </p:spTree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3" name="Picture 5" descr="nle_2_020727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1676400" y="1020763"/>
            <a:ext cx="6172200" cy="4105275"/>
          </a:xfrm>
        </p:spPr>
      </p:pic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76200" y="5599113"/>
            <a:ext cx="739965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THIS </a:t>
            </a:r>
            <a:r>
              <a:rPr lang="en-US" b="1" dirty="0"/>
              <a:t>PATIENT ALSO HAD THROMBOCYTOPENIA AND MILD CCF.</a:t>
            </a:r>
          </a:p>
          <a:p>
            <a:r>
              <a:rPr lang="en-US" b="1" dirty="0"/>
              <a:t>WHAT IS THE LIKELY DIAGNOSIS?</a:t>
            </a:r>
          </a:p>
          <a:p>
            <a:r>
              <a:rPr lang="en-US" b="1" dirty="0"/>
              <a:t>WHAT INVESTIGATIONS WILL BE HELPFUL IN CONFIRMING THE DIAGNOSIS?</a:t>
            </a:r>
          </a:p>
          <a:p>
            <a:r>
              <a:rPr lang="en-US" b="1" dirty="0"/>
              <a:t>WHAT COUNSELLING WILL YOU </a:t>
            </a:r>
            <a:r>
              <a:rPr lang="en-US" b="1" dirty="0">
                <a:solidFill>
                  <a:schemeClr val="bg1"/>
                </a:solidFill>
              </a:rPr>
              <a:t>OFFER?</a:t>
            </a:r>
          </a:p>
        </p:txBody>
      </p:sp>
    </p:spTree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9" name="Picture 5" descr="Allergic_Vasculitis5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762000" y="889000"/>
            <a:ext cx="6889750" cy="5170488"/>
          </a:xfrm>
        </p:spPr>
      </p:pic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2117725" y="54467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1584325" y="6132513"/>
            <a:ext cx="3956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WHAT ARE YOUR FINDINGS?</a:t>
            </a:r>
          </a:p>
          <a:p>
            <a:r>
              <a:rPr lang="en-US"/>
              <a:t>WHAT IS THE LIKELY DIAGNOSIS?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scan100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1066800" y="304800"/>
            <a:ext cx="7010400" cy="4932363"/>
          </a:xfrm>
        </p:spPr>
      </p:pic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898525" y="5675313"/>
            <a:ext cx="55181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WHAT ARE YOUR FINDINGS?</a:t>
            </a:r>
          </a:p>
          <a:p>
            <a:r>
              <a:rPr lang="en-US"/>
              <a:t>WHAT IS THE LIKELY DIAGNOSIS?</a:t>
            </a:r>
          </a:p>
          <a:p>
            <a:r>
              <a:rPr lang="en-US"/>
              <a:t>WHAT IS THE PTHOGENESIS OF THIS DISEASE?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35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828800" y="685800"/>
            <a:ext cx="2208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Differential diagnosis</a:t>
            </a:r>
            <a:endParaRPr lang="en-US" b="1" dirty="0"/>
          </a:p>
        </p:txBody>
      </p:sp>
    </p:spTree>
  </p:cSld>
  <p:clrMapOvr>
    <a:masterClrMapping/>
  </p:clrMapOvr>
  <p:transition advTm="120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0"/>
            <a:ext cx="5562600" cy="6804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488" y="609600"/>
            <a:ext cx="9025312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6C30B-7346-4D10-BA0D-3590B69ACA64}" type="slidenum">
              <a:rPr lang="en-US"/>
              <a:pPr/>
              <a:t>15</a:t>
            </a:fld>
            <a:endParaRPr lang="en-U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/>
              <a:t>What are your findings?</a:t>
            </a:r>
            <a:br>
              <a:rPr lang="en-US" sz="3200"/>
            </a:br>
            <a:r>
              <a:rPr lang="en-US" sz="3200"/>
              <a:t>What is the likely diagnosis?</a:t>
            </a:r>
            <a:br>
              <a:rPr lang="en-US" sz="3200"/>
            </a:br>
            <a:r>
              <a:rPr lang="en-US" sz="3200"/>
              <a:t>What is the prognosis of this condition?</a:t>
            </a:r>
          </a:p>
        </p:txBody>
      </p:sp>
      <p:pic>
        <p:nvPicPr>
          <p:cNvPr id="24582" name="Picture 6" descr="DSCN159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54163" y="1798638"/>
            <a:ext cx="6034087" cy="45259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1107-8F3B-4E10-863D-FB1F41B459D4}" type="slidenum">
              <a:rPr lang="en-US"/>
              <a:pPr/>
              <a:t>16</a:t>
            </a:fld>
            <a:endParaRPr lang="en-US"/>
          </a:p>
        </p:txBody>
      </p:sp>
      <p:sp>
        <p:nvSpPr>
          <p:cNvPr id="8295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TWO TYPES OF ICTHYOSIS ARE SHOWN</a:t>
            </a:r>
            <a:br>
              <a:rPr lang="en-US" sz="3200"/>
            </a:br>
            <a:r>
              <a:rPr lang="en-US" sz="3200"/>
              <a:t>WHAT IS YOUR DIAGNOSIS IN A AND B.</a:t>
            </a:r>
          </a:p>
        </p:txBody>
      </p:sp>
      <p:pic>
        <p:nvPicPr>
          <p:cNvPr id="82950" name="Picture 6" descr="Lamellar_ichthyosis_12_031008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2247900"/>
            <a:ext cx="4038600" cy="3230563"/>
          </a:xfrm>
        </p:spPr>
      </p:pic>
      <p:pic>
        <p:nvPicPr>
          <p:cNvPr id="82953" name="Picture 9" descr="Lamellar_Icthyosis8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648200" y="2108200"/>
            <a:ext cx="4038600" cy="3509963"/>
          </a:xfrm>
          <a:ln/>
        </p:spPr>
      </p:pic>
      <p:sp>
        <p:nvSpPr>
          <p:cNvPr id="82954" name="Text Box 10"/>
          <p:cNvSpPr txBox="1">
            <a:spLocks noChangeArrowheads="1"/>
          </p:cNvSpPr>
          <p:nvPr/>
        </p:nvSpPr>
        <p:spPr bwMode="auto">
          <a:xfrm>
            <a:off x="7908925" y="514191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B</a:t>
            </a:r>
          </a:p>
        </p:txBody>
      </p:sp>
      <p:sp>
        <p:nvSpPr>
          <p:cNvPr id="82955" name="Text Box 11"/>
          <p:cNvSpPr txBox="1">
            <a:spLocks noChangeArrowheads="1"/>
          </p:cNvSpPr>
          <p:nvPr/>
        </p:nvSpPr>
        <p:spPr bwMode="auto">
          <a:xfrm>
            <a:off x="3641725" y="498951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</a:t>
            </a:r>
          </a:p>
        </p:txBody>
      </p:sp>
    </p:spTree>
  </p:cSld>
  <p:clrMapOvr>
    <a:masterClrMapping/>
  </p:clrMapOvr>
  <p:transition advTm="180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202</Words>
  <Application>Microsoft Office PowerPoint</Application>
  <PresentationFormat>On-screen Show (4:3)</PresentationFormat>
  <Paragraphs>48</Paragraphs>
  <Slides>16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Photo Editor Photo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are your findings? What is the likely diagnosis? What is the prognosis of this condition?</vt:lpstr>
      <vt:lpstr>TWO TYPES OF ICTHYOSIS ARE SHOWN WHAT IS YOUR DIAGNOSIS IN A AND B.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DAR</dc:creator>
  <cp:lastModifiedBy>Doc Sak</cp:lastModifiedBy>
  <cp:revision>12</cp:revision>
  <dcterms:created xsi:type="dcterms:W3CDTF">2013-10-04T03:45:46Z</dcterms:created>
  <dcterms:modified xsi:type="dcterms:W3CDTF">2013-10-14T00:28:16Z</dcterms:modified>
</cp:coreProperties>
</file>