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609" autoAdjust="0"/>
  </p:normalViewPr>
  <p:slideViewPr>
    <p:cSldViewPr>
      <p:cViewPr>
        <p:scale>
          <a:sx n="98" d="100"/>
          <a:sy n="98" d="100"/>
        </p:scale>
        <p:origin x="-576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6C8ED-89A1-4520-B77B-B142F3CB2B4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85BBA-592D-45D5-8A30-589358D40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Becker nevus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caretinoderma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Scrofluderma</a:t>
            </a:r>
            <a:endParaRPr lang="en-US" dirty="0" smtClean="0"/>
          </a:p>
          <a:p>
            <a:r>
              <a:rPr lang="en-US" dirty="0" smtClean="0"/>
              <a:t>D/D</a:t>
            </a:r>
          </a:p>
          <a:p>
            <a:r>
              <a:rPr lang="en-US" dirty="0" smtClean="0"/>
              <a:t>HIDERADENITIS SUPPURATIVA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Tinea</a:t>
            </a:r>
            <a:r>
              <a:rPr lang="en-US" dirty="0" smtClean="0"/>
              <a:t> </a:t>
            </a:r>
            <a:r>
              <a:rPr lang="en-US" dirty="0" err="1" smtClean="0"/>
              <a:t>corporis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BCC</a:t>
            </a:r>
          </a:p>
          <a:p>
            <a:r>
              <a:rPr lang="en-US" dirty="0" smtClean="0"/>
              <a:t>CL</a:t>
            </a:r>
          </a:p>
          <a:p>
            <a:r>
              <a:rPr lang="en-US" dirty="0" smtClean="0"/>
              <a:t>DEEP </a:t>
            </a:r>
            <a:r>
              <a:rPr lang="en-US" dirty="0" err="1" smtClean="0"/>
              <a:t>MYCOSIS_botriomycosis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porokeratosis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Dariers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Kyrles</a:t>
            </a:r>
            <a:r>
              <a:rPr lang="en-US" dirty="0" smtClean="0"/>
              <a:t> disease</a:t>
            </a:r>
          </a:p>
          <a:p>
            <a:r>
              <a:rPr lang="en-US" dirty="0" err="1" smtClean="0"/>
              <a:t>Flegels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 of lesser </a:t>
            </a:r>
            <a:r>
              <a:rPr lang="en-US" dirty="0" err="1" smtClean="0"/>
              <a:t>trelat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Lichen </a:t>
            </a:r>
            <a:r>
              <a:rPr lang="en-US" dirty="0" err="1" smtClean="0"/>
              <a:t>myxedematous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Graft versus host disease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85BBA-592D-45D5-8A30-589358D40F1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42CDC-E3CF-4FC5-916D-7ABE0D178AA8}" type="datetimeFigureOut">
              <a:rPr lang="en-US" smtClean="0"/>
              <a:pPr/>
              <a:t>8/2/2012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CE73B-8A4D-4659-95F2-BA44D18CD00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20000"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nassar dar\Desktop\New folder (8)\New folder\100NIKON\DSCN81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428604"/>
            <a:ext cx="4504283" cy="6429420"/>
          </a:xfrm>
          <a:prstGeom prst="rect">
            <a:avLst/>
          </a:prstGeom>
          <a:noFill/>
        </p:spPr>
      </p:pic>
      <p:pic>
        <p:nvPicPr>
          <p:cNvPr id="1027" name="Picture 3" descr="C:\Users\nassar dar\Desktop\New folder (8)\New folder\100NIKON\DSCN81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2" y="295026"/>
            <a:ext cx="4504311" cy="656299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86182" y="345024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42976" y="876280"/>
            <a:ext cx="1818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Right side of face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68007" y="9286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Left  side of face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assar dar\Desktop\New folder (8)\New folder\100NIKON\DSCN81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assar dar\Desktop\New folder (8)\New folder\100NIKON\SSCN79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884" y="1"/>
            <a:ext cx="5809073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ssar dar\Desktop\New folder (8)\New folder\100NIKON\DSCN81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0"/>
            <a:ext cx="618312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assar dar\Desktop\New folder (8)\New folder\100NIKON\DSCN79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220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ssar dar\Desktop\New folder (8)\New folder\100NIKON\DSCN79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3049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assar dar\Desktop\New folder (8)\New folder (4)\100NIKON\DSCN69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7259"/>
            <a:ext cx="9144000" cy="679074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088999" y="-563643"/>
            <a:ext cx="5189761" cy="893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28728" y="571480"/>
            <a:ext cx="6631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Patient  developed explosive onset of this </a:t>
            </a:r>
          </a:p>
          <a:p>
            <a:r>
              <a:rPr lang="en-GB" b="1" dirty="0" smtClean="0"/>
              <a:t>eruption which was associated with </a:t>
            </a:r>
            <a:r>
              <a:rPr lang="en-GB" b="1" dirty="0" err="1" smtClean="0"/>
              <a:t>haematemesis</a:t>
            </a:r>
            <a:r>
              <a:rPr lang="en-GB" b="1" dirty="0" smtClean="0"/>
              <a:t>. 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9" y="133634"/>
            <a:ext cx="4786346" cy="669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357" y="500042"/>
            <a:ext cx="8901287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572132" y="571480"/>
            <a:ext cx="166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84</Words>
  <Application>Microsoft Office PowerPoint</Application>
  <PresentationFormat>On-screen Show (4:3)</PresentationFormat>
  <Paragraphs>41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nassar dar</dc:creator>
  <cp:lastModifiedBy>Tehseen</cp:lastModifiedBy>
  <cp:revision>16</cp:revision>
  <dcterms:created xsi:type="dcterms:W3CDTF">2012-05-10T16:49:57Z</dcterms:created>
  <dcterms:modified xsi:type="dcterms:W3CDTF">2012-08-02T00:04:13Z</dcterms:modified>
</cp:coreProperties>
</file>