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70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0E962-9338-4E00-A5E4-AA011001E1D1}" type="datetimeFigureOut">
              <a:rPr lang="en-US" smtClean="0"/>
              <a:t>6/22/2013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AE18D-F1D1-4617-858E-3F2C71065B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Unilateral </a:t>
            </a:r>
            <a:r>
              <a:rPr lang="en-US" dirty="0" err="1" smtClean="0"/>
              <a:t>laterothoracic</a:t>
            </a:r>
            <a:r>
              <a:rPr lang="en-US" baseline="0" dirty="0" smtClean="0"/>
              <a:t> viral </a:t>
            </a:r>
            <a:r>
              <a:rPr lang="en-US" baseline="0" dirty="0" err="1" smtClean="0"/>
              <a:t>exanthem</a:t>
            </a:r>
            <a:r>
              <a:rPr lang="en-US" baseline="0" dirty="0" smtClean="0"/>
              <a:t> (of childhood)</a:t>
            </a:r>
          </a:p>
          <a:p>
            <a:r>
              <a:rPr lang="en-US" baseline="0" dirty="0" smtClean="0"/>
              <a:t>(unusual thing here is that pt is adult)</a:t>
            </a:r>
          </a:p>
          <a:p>
            <a:r>
              <a:rPr lang="en-US" baseline="0" dirty="0" smtClean="0"/>
              <a:t>Q. Etiology?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DD : Lichen </a:t>
            </a:r>
            <a:r>
              <a:rPr lang="en-US" dirty="0" err="1" smtClean="0"/>
              <a:t>scrofulosorum</a:t>
            </a:r>
            <a:r>
              <a:rPr lang="en-US" dirty="0" smtClean="0"/>
              <a:t>,</a:t>
            </a:r>
            <a:r>
              <a:rPr lang="en-US" baseline="0" dirty="0" smtClean="0"/>
              <a:t> lichen </a:t>
            </a:r>
            <a:r>
              <a:rPr lang="en-US" baseline="0" dirty="0" err="1" smtClean="0"/>
              <a:t>nitidus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DD: </a:t>
            </a:r>
            <a:r>
              <a:rPr lang="en-US" dirty="0" err="1" smtClean="0"/>
              <a:t>Sebopsoriasis</a:t>
            </a:r>
            <a:r>
              <a:rPr lang="en-US" dirty="0" smtClean="0"/>
              <a:t>, </a:t>
            </a:r>
            <a:r>
              <a:rPr lang="en-US" dirty="0" err="1" smtClean="0"/>
              <a:t>seb</a:t>
            </a:r>
            <a:r>
              <a:rPr lang="en-US" dirty="0" smtClean="0"/>
              <a:t> dermatitis, LCH,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immunodef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synd</a:t>
            </a:r>
            <a:r>
              <a:rPr lang="en-US" baseline="0" dirty="0" smtClean="0"/>
              <a:t>, nutritional def, drugs e.g. methyl </a:t>
            </a:r>
            <a:r>
              <a:rPr lang="en-US" baseline="0" dirty="0" err="1" smtClean="0"/>
              <a:t>dopa</a:t>
            </a:r>
            <a:r>
              <a:rPr lang="en-US" baseline="0" dirty="0" smtClean="0"/>
              <a:t>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angiokeratoma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DD: </a:t>
            </a:r>
            <a:r>
              <a:rPr lang="en-US" dirty="0" err="1" smtClean="0"/>
              <a:t>kaposi</a:t>
            </a:r>
            <a:r>
              <a:rPr lang="en-US" dirty="0" smtClean="0"/>
              <a:t>, cut </a:t>
            </a:r>
            <a:r>
              <a:rPr lang="en-US" dirty="0" err="1" smtClean="0"/>
              <a:t>mets</a:t>
            </a:r>
            <a:r>
              <a:rPr lang="en-US" dirty="0" smtClean="0"/>
              <a:t>, leukemia cutis, MCRH, cut B cell lymphoma, </a:t>
            </a:r>
            <a:r>
              <a:rPr lang="en-US" dirty="0" err="1" smtClean="0"/>
              <a:t>mastocytosis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sarcoidosis</a:t>
            </a:r>
            <a:r>
              <a:rPr lang="en-US" baseline="0" dirty="0" smtClean="0"/>
              <a:t>, leprosy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Habit tic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Striate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keratoderma</a:t>
            </a:r>
            <a:endParaRPr lang="en-US" baseline="0" dirty="0" smtClean="0"/>
          </a:p>
          <a:p>
            <a:r>
              <a:rPr lang="en-US" baseline="0" dirty="0" smtClean="0"/>
              <a:t>Q. associations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Gianotti</a:t>
            </a:r>
            <a:r>
              <a:rPr lang="en-US" dirty="0" smtClean="0"/>
              <a:t> </a:t>
            </a:r>
            <a:r>
              <a:rPr lang="en-US" dirty="0" err="1" smtClean="0"/>
              <a:t>crosti</a:t>
            </a:r>
            <a:endParaRPr lang="en-US" dirty="0" smtClean="0"/>
          </a:p>
          <a:p>
            <a:r>
              <a:rPr lang="en-US" dirty="0" smtClean="0"/>
              <a:t>Q.</a:t>
            </a:r>
            <a:r>
              <a:rPr lang="en-US" baseline="0" dirty="0" smtClean="0"/>
              <a:t> Etiology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Balinitis</a:t>
            </a:r>
            <a:r>
              <a:rPr lang="en-US" dirty="0" smtClean="0"/>
              <a:t> </a:t>
            </a:r>
            <a:r>
              <a:rPr lang="en-US" dirty="0" err="1" smtClean="0"/>
              <a:t>xerotica</a:t>
            </a:r>
            <a:r>
              <a:rPr lang="en-US" dirty="0" smtClean="0"/>
              <a:t> </a:t>
            </a:r>
            <a:r>
              <a:rPr lang="en-US" dirty="0" err="1" smtClean="0"/>
              <a:t>obliterans</a:t>
            </a:r>
            <a:r>
              <a:rPr lang="en-US" dirty="0" smtClean="0"/>
              <a:t> (LSA with possibly SCC)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Transgradiant</a:t>
            </a:r>
            <a:r>
              <a:rPr lang="en-US" dirty="0" smtClean="0"/>
              <a:t> </a:t>
            </a:r>
            <a:r>
              <a:rPr lang="en-US" dirty="0" err="1" smtClean="0"/>
              <a:t>keratoderma</a:t>
            </a:r>
            <a:r>
              <a:rPr lang="en-US" baseline="0" dirty="0" smtClean="0"/>
              <a:t> with </a:t>
            </a:r>
            <a:r>
              <a:rPr lang="en-US" baseline="0" dirty="0" err="1" smtClean="0"/>
              <a:t>pseudoainhem</a:t>
            </a:r>
            <a:r>
              <a:rPr lang="en-US" baseline="0" dirty="0" smtClean="0"/>
              <a:t> : DD mal de </a:t>
            </a:r>
            <a:r>
              <a:rPr lang="en-US" baseline="0" dirty="0" err="1" smtClean="0"/>
              <a:t>maleda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olmstead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Kaposi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varicelliform</a:t>
            </a:r>
            <a:r>
              <a:rPr lang="en-US" baseline="0" dirty="0" smtClean="0"/>
              <a:t> eruption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Incont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pigmenti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CBDC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DD : </a:t>
            </a:r>
            <a:r>
              <a:rPr lang="en-US" dirty="0" err="1" smtClean="0"/>
              <a:t>tinea</a:t>
            </a:r>
            <a:r>
              <a:rPr lang="en-US" dirty="0" smtClean="0"/>
              <a:t>, DLE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Diagnosis:</a:t>
            </a:r>
            <a:r>
              <a:rPr lang="en-US" baseline="0" dirty="0" smtClean="0"/>
              <a:t> B cell lymphoma</a:t>
            </a:r>
          </a:p>
          <a:p>
            <a:r>
              <a:rPr lang="en-US" dirty="0" smtClean="0"/>
              <a:t>DD: melanoma,</a:t>
            </a:r>
            <a:r>
              <a:rPr lang="en-US" baseline="0" dirty="0" smtClean="0"/>
              <a:t> DFSP, </a:t>
            </a:r>
            <a:r>
              <a:rPr lang="en-US" baseline="0" dirty="0" err="1" smtClean="0"/>
              <a:t>dermatofibroma</a:t>
            </a:r>
            <a:r>
              <a:rPr lang="en-US" baseline="0" dirty="0" smtClean="0"/>
              <a:t>, Cut </a:t>
            </a:r>
            <a:r>
              <a:rPr lang="en-US" baseline="0" dirty="0" err="1" smtClean="0"/>
              <a:t>mets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Millipede burn</a:t>
            </a:r>
          </a:p>
          <a:p>
            <a:r>
              <a:rPr lang="en-US" dirty="0" smtClean="0"/>
              <a:t>DD: irritant contact, 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Scrofuloderma</a:t>
            </a:r>
            <a:r>
              <a:rPr lang="en-US" dirty="0" smtClean="0"/>
              <a:t> (2ndry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sternoclavicular</a:t>
            </a:r>
            <a:r>
              <a:rPr lang="en-US" baseline="0" dirty="0" smtClean="0"/>
              <a:t> TB)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angiokeratoma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AE18D-F1D1-4617-858E-3F2C71065B51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CC6CA-2E46-4986-8B8E-B4B8D1779CC8}" type="datetimeFigureOut">
              <a:rPr lang="en-US" smtClean="0"/>
              <a:pPr/>
              <a:t>6/22/2013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EAC2D-C921-4037-81F5-9150D641FE5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162.129.70.33/images/Gianotti_Crosti_2_071217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rmnet.com/image.cfm?passedArrayIndex=13&amp;moduleID=15&amp;moduleGroupID=44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162.129.70.33/images/epidermolytic_hyperkeratosis_3_031011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DSCN8978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" descr="C:\Users\dar\Desktop\DSCN89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-500098" y="2005063"/>
            <a:ext cx="9644098" cy="7005900"/>
          </a:xfrm>
          <a:prstGeom prst="rect">
            <a:avLst/>
          </a:prstGeom>
          <a:noFill/>
        </p:spPr>
      </p:pic>
      <p:pic>
        <p:nvPicPr>
          <p:cNvPr id="7" name="Picture 2" descr="C:\Users\dar\Desktop\DSCN898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41619"/>
            <a:ext cx="4495800" cy="3373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r\Desktop\DCIM2\100NIKON\DSCN8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-24"/>
            <a:ext cx="4833768" cy="6846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r\Desktop\New folder (7)\DSCN8976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1" y="-524"/>
            <a:ext cx="9144000" cy="6859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ar\Desktop\New folder\DSCN88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146816" y="932487"/>
            <a:ext cx="6829160" cy="5021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ar\Desktop\New folder\DSCN88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412" y="0"/>
            <a:ext cx="929728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dmin\Desktop\New folder (2)\img0065.jp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605"/>
            <a:ext cx="8929718" cy="5650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Dermatology - LEG: Gianotti-Crosti syndrome  - viral infections, exanthem">
            <a:hlinkClick r:id="rId3" tooltip="Dermatology - LEG: Gianotti-Crosti syndrome  - viral infections, exanthem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5713" y="0"/>
            <a:ext cx="663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6432550" y="76200"/>
            <a:ext cx="1187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Diagnosis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 Lichen_Sclerosus_Penis_33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6"/>
          <p:cNvSpPr>
            <a:spLocks noChangeArrowheads="1"/>
          </p:cNvSpPr>
          <p:nvPr/>
        </p:nvSpPr>
        <p:spPr bwMode="auto">
          <a:xfrm>
            <a:off x="7715250" y="76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Diagnosis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ermatology - TOTAL BODY: epidermolytic hyperkeratosis  - constriction band">
            <a:hlinkClick r:id="rId3" tooltip="Dermatology - TOTAL BODY: epidermolytic hyperkeratosis  - constriction band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hsv_2_0104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8863" y="0"/>
            <a:ext cx="44878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106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" y="785794"/>
            <a:ext cx="9142206" cy="6155983"/>
          </a:xfrm>
        </p:spPr>
      </p:pic>
    </p:spTree>
  </p:cSld>
  <p:clrMapOvr>
    <a:masterClrMapping/>
  </p:clrMapOvr>
  <p:transition advTm="18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DSCN15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03827" cy="6844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DSCN89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r\Desktop\DSCN89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r\Desktop\DSCN8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C:\Users\dar\Desktop\DSCN898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8525" y="571480"/>
            <a:ext cx="4607751" cy="6143668"/>
          </a:xfrm>
          <a:prstGeom prst="rect">
            <a:avLst/>
          </a:prstGeom>
          <a:noFill/>
        </p:spPr>
      </p:pic>
      <p:pic>
        <p:nvPicPr>
          <p:cNvPr id="4099" name="Picture 3" descr="C:\Users\dar\Desktop\DSCN89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421" y="2000240"/>
            <a:ext cx="4503221" cy="3377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r\Desktop\DSCN8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ar\Desktop\DSCN89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167</Words>
  <Application>Microsoft Office PowerPoint</Application>
  <PresentationFormat>On-screen Show (4:3)</PresentationFormat>
  <Paragraphs>44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Faizi</cp:lastModifiedBy>
  <cp:revision>11</cp:revision>
  <dcterms:created xsi:type="dcterms:W3CDTF">2013-05-30T09:01:17Z</dcterms:created>
  <dcterms:modified xsi:type="dcterms:W3CDTF">2013-06-22T05:51:53Z</dcterms:modified>
</cp:coreProperties>
</file>