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A46C9-8FF3-4656-838E-915DBE8FE8B5}" type="datetimeFigureOut">
              <a:rPr lang="en-US" smtClean="0"/>
              <a:t>4/20/2013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C2EE9-9B7C-4B23-89B6-AB037E70B6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Hypopigmented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macules</a:t>
            </a:r>
            <a:r>
              <a:rPr lang="en-US" baseline="0" dirty="0" smtClean="0"/>
              <a:t> and scattered papules over trunk</a:t>
            </a:r>
          </a:p>
          <a:p>
            <a:r>
              <a:rPr lang="en-US" baseline="0" dirty="0" err="1" smtClean="0"/>
              <a:t>Dx</a:t>
            </a:r>
            <a:r>
              <a:rPr lang="en-US" baseline="0" dirty="0" smtClean="0"/>
              <a:t>: PLC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Atypical </a:t>
            </a:r>
            <a:r>
              <a:rPr lang="en-US" u="none" baseline="0" dirty="0" err="1" smtClean="0"/>
              <a:t>mycobacterial</a:t>
            </a:r>
            <a:r>
              <a:rPr lang="en-US" u="none" baseline="0" dirty="0" smtClean="0"/>
              <a:t> infection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Sporotrichosis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Cut </a:t>
            </a:r>
            <a:r>
              <a:rPr lang="en-US" u="none" baseline="0" dirty="0" err="1" smtClean="0"/>
              <a:t>leishmaniasis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Persistent insect bite reaction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sarcoidosis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DLE</a:t>
            </a:r>
            <a:r>
              <a:rPr lang="en-US" dirty="0" smtClean="0"/>
              <a:t> (follicular plugging in ear is</a:t>
            </a:r>
            <a:r>
              <a:rPr lang="en-US" baseline="0" dirty="0" smtClean="0"/>
              <a:t> seen)</a:t>
            </a:r>
          </a:p>
          <a:p>
            <a:r>
              <a:rPr lang="en-US" u="sng" baseline="0" dirty="0" smtClean="0"/>
              <a:t>D/D: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Pseudolymphoma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PMLE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smtClean="0"/>
              <a:t>LP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Hair dye dermatitis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Persistent for 6 months (</a:t>
            </a:r>
            <a:r>
              <a:rPr lang="en-US" dirty="0" err="1" smtClean="0"/>
              <a:t>papular</a:t>
            </a:r>
            <a:r>
              <a:rPr lang="en-US" dirty="0" smtClean="0"/>
              <a:t> lesions on hands</a:t>
            </a:r>
            <a:r>
              <a:rPr lang="en-US" baseline="0" dirty="0" smtClean="0"/>
              <a:t> and history of joint pains also)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Reiter’s 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Sarcoidosis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Sec syphilis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Lepromatous</a:t>
            </a:r>
            <a:r>
              <a:rPr lang="en-US" baseline="0" dirty="0" smtClean="0"/>
              <a:t> leprosy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MCH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Psoriasis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SLE</a:t>
            </a:r>
            <a:endParaRPr lang="en-US" dirty="0" smtClean="0"/>
          </a:p>
          <a:p>
            <a:r>
              <a:rPr lang="en-US" u="sng" dirty="0" smtClean="0"/>
              <a:t>D/D:</a:t>
            </a:r>
          </a:p>
          <a:p>
            <a:r>
              <a:rPr lang="en-US" dirty="0" err="1" smtClean="0"/>
              <a:t>MCTD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Hands of previous </a:t>
            </a:r>
            <a:r>
              <a:rPr lang="en-US" dirty="0" err="1" smtClean="0"/>
              <a:t>SLE</a:t>
            </a:r>
            <a:r>
              <a:rPr lang="en-US" dirty="0" smtClean="0"/>
              <a:t> patient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Lepromatous</a:t>
            </a:r>
            <a:r>
              <a:rPr lang="en-US" dirty="0" smtClean="0"/>
              <a:t> leprosy </a:t>
            </a:r>
          </a:p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Amyloidosis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DCL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MCH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Acanthosis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nigricans</a:t>
            </a:r>
            <a:r>
              <a:rPr lang="en-US" baseline="0" dirty="0" smtClean="0"/>
              <a:t> (velvety plaque with accentuation of skin creases)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Xanthoma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planum</a:t>
            </a:r>
            <a:r>
              <a:rPr lang="en-US" baseline="0" dirty="0" smtClean="0"/>
              <a:t> (associated with </a:t>
            </a:r>
            <a:r>
              <a:rPr lang="en-US" baseline="0" dirty="0" err="1" smtClean="0"/>
              <a:t>paraproteinemia</a:t>
            </a:r>
            <a:r>
              <a:rPr lang="en-US" baseline="0" dirty="0" smtClean="0"/>
              <a:t>)</a:t>
            </a:r>
          </a:p>
          <a:p>
            <a:r>
              <a:rPr lang="en-US" baseline="0" dirty="0" smtClean="0"/>
              <a:t>Inv: Serum protein </a:t>
            </a:r>
            <a:r>
              <a:rPr lang="en-US" baseline="0" dirty="0" err="1" smtClean="0"/>
              <a:t>electropharesis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err="1" smtClean="0"/>
              <a:t>Calcinosis</a:t>
            </a:r>
            <a:r>
              <a:rPr lang="en-US" u="none" dirty="0" smtClean="0"/>
              <a:t> cutis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Gouty </a:t>
            </a:r>
            <a:r>
              <a:rPr lang="en-US" u="none" dirty="0" err="1" smtClean="0"/>
              <a:t>tophi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pseudogout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Papular</a:t>
            </a:r>
            <a:r>
              <a:rPr lang="en-US" dirty="0" smtClean="0"/>
              <a:t> lesions on ear</a:t>
            </a:r>
          </a:p>
          <a:p>
            <a:r>
              <a:rPr lang="en-US" dirty="0" err="1" smtClean="0"/>
              <a:t>Dx</a:t>
            </a:r>
            <a:r>
              <a:rPr lang="en-US" dirty="0" smtClean="0"/>
              <a:t>: </a:t>
            </a:r>
            <a:r>
              <a:rPr lang="en-US" dirty="0" err="1" smtClean="0"/>
              <a:t>Ochronosis</a:t>
            </a:r>
            <a:endParaRPr lang="en-US" dirty="0" smtClean="0"/>
          </a:p>
          <a:p>
            <a:r>
              <a:rPr lang="en-US" u="sng" dirty="0" smtClean="0"/>
              <a:t>D/D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Kimura</a:t>
            </a:r>
          </a:p>
          <a:p>
            <a:pPr marL="228600" indent="-228600">
              <a:buAutoNum type="arabicPeriod"/>
            </a:pPr>
            <a:r>
              <a:rPr lang="en-US" u="none" dirty="0" smtClean="0"/>
              <a:t>Gouty </a:t>
            </a:r>
            <a:r>
              <a:rPr lang="en-US" u="none" dirty="0" err="1" smtClean="0"/>
              <a:t>tophi</a:t>
            </a:r>
            <a:endParaRPr lang="en-US" u="none" dirty="0" smtClean="0"/>
          </a:p>
          <a:p>
            <a:pPr marL="228600" indent="-228600">
              <a:buAutoNum type="arabicPeriod"/>
            </a:pPr>
            <a:r>
              <a:rPr lang="en-US" u="none" dirty="0" err="1" smtClean="0"/>
              <a:t>MCH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amyloidosis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2EE9-9B7C-4B23-89B6-AB037E70B6EE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327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5613" y="1603375"/>
            <a:ext cx="4040187" cy="452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3375"/>
            <a:ext cx="4040188" cy="452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6246813"/>
            <a:ext cx="21367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2613" y="6246813"/>
            <a:ext cx="28987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1613" y="6246813"/>
            <a:ext cx="21367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476E1-1B28-409D-B107-9428218CC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BCC8B-507B-46B9-B132-B45EBCD76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A5666-24C4-4101-A000-57F45E104CE2}" type="datetimeFigureOut">
              <a:rPr lang="en-US" smtClean="0"/>
              <a:pPr/>
              <a:t>4/20/2013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516D6-EEAB-4E60-9971-D4522E05693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rmis.net/bilder/CD182/550px/img0020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r\Desktop\New folder (3)\DSCN8906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699" y="-524"/>
            <a:ext cx="9143301" cy="68585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ar\Desktop\New folder (3)\DSCN89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553" y="214290"/>
            <a:ext cx="8856925" cy="664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ar\Desktop\New folder (3)\DSCN89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0"/>
            <a:ext cx="5814790" cy="69073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r\Desktop\New folder (3)\DSCN88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146158" y="646077"/>
            <a:ext cx="6822722" cy="5601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ar\Desktop\New folder (3)\DSCN88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84" y="1"/>
            <a:ext cx="7736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ar\Desktop\New folder (3)\DSCN8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109472" y="832104"/>
            <a:ext cx="6925056" cy="5193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85852" y="71414"/>
            <a:ext cx="6772300" cy="6772300"/>
          </a:xfr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00298" y="71414"/>
            <a:ext cx="4429156" cy="6749189"/>
          </a:xfrm>
          <a:noFill/>
          <a:ln w="57150"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endParaRPr lang="en-US"/>
          </a:p>
        </p:txBody>
      </p:sp>
      <p:pic>
        <p:nvPicPr>
          <p:cNvPr id="27652" name="Picture 4" descr="1709"/>
          <p:cNvPicPr>
            <a:picLocks noChangeAspect="1" noChangeArrowheads="1"/>
          </p:cNvPicPr>
          <p:nvPr/>
        </p:nvPicPr>
        <p:blipFill>
          <a:blip r:embed="rId3" cstate="print"/>
          <a:srcRect b="8998"/>
          <a:stretch>
            <a:fillRect/>
          </a:stretch>
        </p:blipFill>
        <p:spPr bwMode="auto">
          <a:xfrm>
            <a:off x="0" y="1066800"/>
            <a:ext cx="8763000" cy="5791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DSC000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78938" cy="695801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44" y="642918"/>
            <a:ext cx="2777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OCHRONOSIS</a:t>
            </a:r>
            <a:endParaRPr lang="en-GB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95156" y="71414"/>
            <a:ext cx="3341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ALKAPTON URIA</a:t>
            </a:r>
            <a:endParaRPr lang="en-GB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13" descr="localisation: tongue&#10;diagnosis: Amyloidosis&#10;">
            <a:hlinkClick r:id="rId3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576117"/>
            <a:ext cx="9143999" cy="592471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135</Words>
  <Application>Microsoft Office PowerPoint</Application>
  <PresentationFormat>On-screen Show (4:3)</PresentationFormat>
  <Paragraphs>58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waseem.hassan</cp:lastModifiedBy>
  <cp:revision>23</cp:revision>
  <dcterms:created xsi:type="dcterms:W3CDTF">2013-04-18T17:17:24Z</dcterms:created>
  <dcterms:modified xsi:type="dcterms:W3CDTF">2013-04-20T17:49:46Z</dcterms:modified>
</cp:coreProperties>
</file>