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56" r:id="rId3"/>
    <p:sldId id="257" r:id="rId4"/>
    <p:sldId id="258" r:id="rId5"/>
    <p:sldId id="261" r:id="rId6"/>
    <p:sldId id="259" r:id="rId7"/>
    <p:sldId id="26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A00EC-4699-41BF-B211-7D0CA3DDF4DD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D6F45-2D5F-47B5-A37E-91E1F88186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D/D: 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Porphyria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Pseudoporphyria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Erythrasma</a:t>
            </a:r>
            <a:endParaRPr lang="en-US" dirty="0" smtClean="0"/>
          </a:p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Tinea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Irritant</a:t>
            </a:r>
            <a:r>
              <a:rPr lang="en-US" baseline="0" dirty="0" smtClean="0"/>
              <a:t> contact dermatitis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Eruptive </a:t>
            </a:r>
            <a:r>
              <a:rPr lang="en-US" dirty="0" err="1" smtClean="0"/>
              <a:t>xanthomas</a:t>
            </a:r>
            <a:endParaRPr lang="en-US" dirty="0" smtClean="0"/>
          </a:p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Multicentric</a:t>
            </a:r>
            <a:r>
              <a:rPr lang="en-US" dirty="0" smtClean="0"/>
              <a:t> </a:t>
            </a:r>
            <a:r>
              <a:rPr lang="en-US" dirty="0" err="1" smtClean="0"/>
              <a:t>reticulohistiocytosis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Sarcoidosis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Sup spreading melanoma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Sup spreading BCC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Bowen </a:t>
            </a:r>
            <a:r>
              <a:rPr lang="en-US" baseline="0" dirty="0" err="1" smtClean="0"/>
              <a:t>dis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dirty="0" smtClean="0"/>
              <a:t>Lymphoma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Pancost</a:t>
            </a:r>
            <a:r>
              <a:rPr lang="en-US" dirty="0" smtClean="0"/>
              <a:t> Tumor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Supraclavicular</a:t>
            </a:r>
            <a:r>
              <a:rPr lang="en-US" dirty="0" smtClean="0"/>
              <a:t> </a:t>
            </a:r>
            <a:r>
              <a:rPr lang="en-US" smtClean="0"/>
              <a:t>mets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Perforating disorder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Papulonecrotic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tuberculide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err="1" smtClean="0"/>
              <a:t>Prurigo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nodularis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Varioliform</a:t>
            </a:r>
            <a:r>
              <a:rPr lang="en-US" dirty="0" smtClean="0"/>
              <a:t> scarring shown</a:t>
            </a:r>
          </a:p>
          <a:p>
            <a:r>
              <a:rPr lang="en-US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EPP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Hydroa</a:t>
            </a:r>
            <a:r>
              <a:rPr lang="en-US" dirty="0" smtClean="0"/>
              <a:t> </a:t>
            </a:r>
            <a:r>
              <a:rPr lang="en-US" dirty="0" err="1" smtClean="0"/>
              <a:t>Vacciniformis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Vermiculate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atrophoderma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Lipoid </a:t>
            </a:r>
            <a:r>
              <a:rPr lang="en-US" baseline="0" smtClean="0"/>
              <a:t>proteinosis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D6F45-2D5F-47B5-A37E-91E1F881861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8454-739B-432D-9118-D9107E06001A}" type="datetimeFigureOut">
              <a:rPr lang="en-US" smtClean="0"/>
              <a:pPr/>
              <a:t>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2E52D-97D5-4AAE-9B05-6148AE9EB78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rtmouth.edu/~thabif/weeklyclinic020204/pictures/16chilblains020204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rtmouth.edu/~thabif/weeklyclinic040504/pictures/24folliculitisdecalva#df0c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0596" name="Picture 4" descr="19porphyriac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1935" y="928670"/>
            <a:ext cx="8813465" cy="5784868"/>
          </a:xfr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3erythrasma020204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5" y="46038"/>
            <a:ext cx="8965016" cy="58832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8" name="Picture 6" descr="xanthoma_1_0203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9233" y="142852"/>
            <a:ext cx="8799636" cy="646273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11" descr="22melanoma0504051.jpg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8467" y="857232"/>
            <a:ext cx="9144028" cy="6000768"/>
          </a:xfrm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6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4180"/>
            <a:ext cx="7248498" cy="683382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22" name="Picture 6" descr="Picture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5031" y="428604"/>
            <a:ext cx="8578581" cy="642939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16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6134"/>
            <a:ext cx="4500593" cy="6783928"/>
          </a:xfrm>
          <a:prstGeom prst="rect">
            <a:avLst/>
          </a:prstGeom>
          <a:noFill/>
          <a:ln w="57150">
            <a:solidFill>
              <a:srgbClr val="FFCC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62</Words>
  <Application>Microsoft Office PowerPoint</Application>
  <PresentationFormat>On-screen Show (4:3)</PresentationFormat>
  <Paragraphs>36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waseem.hassan</cp:lastModifiedBy>
  <cp:revision>15</cp:revision>
  <dcterms:created xsi:type="dcterms:W3CDTF">2013-03-08T05:26:32Z</dcterms:created>
  <dcterms:modified xsi:type="dcterms:W3CDTF">2013-03-10T15:33:38Z</dcterms:modified>
</cp:coreProperties>
</file>