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90F343-E8A2-4A41-81AD-62D4D8B07DAF}" type="datetimeFigureOut">
              <a:rPr lang="en-US" smtClean="0"/>
              <a:pPr/>
              <a:t>11/16/2012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D7F245-F756-4544-9BF1-25B745632C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4279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Dx</a:t>
            </a:r>
            <a:r>
              <a:rPr lang="en-US" dirty="0" smtClean="0"/>
              <a:t>:</a:t>
            </a:r>
            <a:r>
              <a:rPr lang="en-US" baseline="0" dirty="0" smtClean="0"/>
              <a:t> Relapsing </a:t>
            </a:r>
            <a:r>
              <a:rPr lang="en-US" baseline="0" dirty="0" err="1" smtClean="0"/>
              <a:t>polychondritis</a:t>
            </a:r>
            <a:r>
              <a:rPr lang="en-US" baseline="0" dirty="0" smtClean="0"/>
              <a:t> ( depressed nose, ear cartilage involvement with sparing of ear lobe + hoarseness of voice on history)</a:t>
            </a:r>
          </a:p>
          <a:p>
            <a:endParaRPr lang="en-US" u="sng" baseline="0" dirty="0" smtClean="0"/>
          </a:p>
          <a:p>
            <a:r>
              <a:rPr lang="en-US" u="sng" baseline="0" dirty="0" smtClean="0"/>
              <a:t>Associations of relapsing </a:t>
            </a:r>
            <a:r>
              <a:rPr lang="en-US" u="sng" baseline="0" dirty="0" err="1" smtClean="0"/>
              <a:t>polychondritis</a:t>
            </a:r>
            <a:r>
              <a:rPr lang="en-US" u="sng" baseline="0" dirty="0" smtClean="0"/>
              <a:t> (Imp)</a:t>
            </a:r>
          </a:p>
          <a:p>
            <a:r>
              <a:rPr lang="en-US" u="none" baseline="0" dirty="0" smtClean="0"/>
              <a:t>SLE, </a:t>
            </a:r>
            <a:r>
              <a:rPr lang="en-US" u="none" baseline="0" dirty="0" err="1" smtClean="0"/>
              <a:t>sjogren</a:t>
            </a:r>
            <a:r>
              <a:rPr lang="en-US" u="none" baseline="0" dirty="0" smtClean="0"/>
              <a:t>, </a:t>
            </a:r>
            <a:r>
              <a:rPr lang="en-US" u="none" baseline="0" dirty="0" err="1" smtClean="0"/>
              <a:t>dermatomyositis</a:t>
            </a:r>
            <a:r>
              <a:rPr lang="en-US" u="none" baseline="0" dirty="0" smtClean="0"/>
              <a:t>, Sweet, </a:t>
            </a:r>
            <a:r>
              <a:rPr lang="en-US" u="none" baseline="0" dirty="0" err="1" smtClean="0"/>
              <a:t>pyoderma</a:t>
            </a:r>
            <a:r>
              <a:rPr lang="en-US" u="none" baseline="0" dirty="0" smtClean="0"/>
              <a:t> </a:t>
            </a:r>
            <a:r>
              <a:rPr lang="en-US" u="none" baseline="0" dirty="0" err="1" smtClean="0"/>
              <a:t>gangrenosum</a:t>
            </a:r>
            <a:endParaRPr lang="en-US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D7F245-F756-4544-9BF1-25B745632C76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26379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u="sng" dirty="0" smtClean="0"/>
              <a:t>D/D</a:t>
            </a:r>
          </a:p>
          <a:p>
            <a:pPr marL="228600" indent="-228600">
              <a:buAutoNum type="arabicPeriod"/>
            </a:pPr>
            <a:r>
              <a:rPr lang="en-US" u="none" baseline="0" dirty="0" smtClean="0"/>
              <a:t>PLEVA (mostly asymptomatic)</a:t>
            </a:r>
          </a:p>
          <a:p>
            <a:pPr marL="228600" indent="-228600">
              <a:buAutoNum type="arabicPeriod"/>
            </a:pPr>
            <a:r>
              <a:rPr lang="en-US" u="none" baseline="0" dirty="0" err="1" smtClean="0"/>
              <a:t>Papulonecrotic</a:t>
            </a:r>
            <a:r>
              <a:rPr lang="en-US" u="none" baseline="0" dirty="0" smtClean="0"/>
              <a:t> </a:t>
            </a:r>
            <a:r>
              <a:rPr lang="en-US" u="none" baseline="0" dirty="0" err="1" smtClean="0"/>
              <a:t>tuberclide</a:t>
            </a:r>
            <a:r>
              <a:rPr lang="en-US" u="none" baseline="0" dirty="0" smtClean="0"/>
              <a:t> (genital lesion is a sign of it)</a:t>
            </a:r>
          </a:p>
          <a:p>
            <a:pPr marL="228600" indent="-228600">
              <a:buAutoNum type="arabicPeriod"/>
            </a:pPr>
            <a:r>
              <a:rPr lang="en-US" u="none" baseline="0" dirty="0" smtClean="0"/>
              <a:t>Chicken pox</a:t>
            </a:r>
          </a:p>
          <a:p>
            <a:pPr marL="228600" indent="-228600">
              <a:buAutoNum type="arabicPeriod"/>
            </a:pPr>
            <a:r>
              <a:rPr lang="en-US" u="none" baseline="0" dirty="0" err="1" smtClean="0"/>
              <a:t>Lymphomatoid</a:t>
            </a:r>
            <a:r>
              <a:rPr lang="en-US" u="none" baseline="0" dirty="0" smtClean="0"/>
              <a:t> </a:t>
            </a:r>
            <a:r>
              <a:rPr lang="en-US" u="none" baseline="0" dirty="0" err="1" smtClean="0"/>
              <a:t>papulosis</a:t>
            </a:r>
            <a:r>
              <a:rPr lang="en-US" u="none" baseline="0" dirty="0" smtClean="0"/>
              <a:t> (itching is its sign)</a:t>
            </a:r>
            <a:endParaRPr lang="en-US" u="non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D7F245-F756-4544-9BF1-25B745632C76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85858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Dx</a:t>
            </a:r>
            <a:r>
              <a:rPr lang="en-US" dirty="0" smtClean="0"/>
              <a:t>:  </a:t>
            </a:r>
            <a:r>
              <a:rPr lang="en-US" dirty="0" err="1" smtClean="0"/>
              <a:t>Orf</a:t>
            </a:r>
            <a:endParaRPr lang="en-US" dirty="0" smtClean="0"/>
          </a:p>
          <a:p>
            <a:r>
              <a:rPr lang="en-US" dirty="0" smtClean="0"/>
              <a:t>D/D:  </a:t>
            </a:r>
            <a:r>
              <a:rPr lang="en-US" dirty="0" err="1" smtClean="0"/>
              <a:t>Milker’s</a:t>
            </a:r>
            <a:r>
              <a:rPr lang="en-US" dirty="0" smtClean="0"/>
              <a:t> nodule, cow pox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D7F245-F756-4544-9BF1-25B745632C76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68913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Freckles, erythematous rash</a:t>
            </a:r>
            <a:r>
              <a:rPr lang="en-US" baseline="0" dirty="0" smtClean="0"/>
              <a:t> on cheeks and nose and peeling of skin (</a:t>
            </a:r>
            <a:r>
              <a:rPr lang="en-US" baseline="0" dirty="0" err="1" smtClean="0"/>
              <a:t>photosenitivity</a:t>
            </a:r>
            <a:r>
              <a:rPr lang="en-US" baseline="0" dirty="0" smtClean="0"/>
              <a:t>)</a:t>
            </a:r>
          </a:p>
          <a:p>
            <a:r>
              <a:rPr lang="en-US" baseline="0" dirty="0" err="1" smtClean="0"/>
              <a:t>Dx</a:t>
            </a:r>
            <a:r>
              <a:rPr lang="en-US" baseline="0" dirty="0" smtClean="0"/>
              <a:t>: Early XP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D7F245-F756-4544-9BF1-25B745632C76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29579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Xeroderma</a:t>
            </a:r>
            <a:r>
              <a:rPr lang="en-US" dirty="0" smtClean="0"/>
              <a:t> </a:t>
            </a:r>
            <a:r>
              <a:rPr lang="en-US" dirty="0" err="1" smtClean="0"/>
              <a:t>pigmentosum</a:t>
            </a:r>
            <a:r>
              <a:rPr lang="en-US" dirty="0" smtClean="0"/>
              <a:t> with BCC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D7F245-F756-4544-9BF1-25B745632C76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3001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u="sng" dirty="0" smtClean="0"/>
              <a:t>D/D</a:t>
            </a:r>
          </a:p>
          <a:p>
            <a:pPr marL="228600" indent="-228600">
              <a:buAutoNum type="arabicPeriod"/>
            </a:pPr>
            <a:r>
              <a:rPr lang="en-US" u="none" dirty="0" smtClean="0"/>
              <a:t>Lupus vulgaris</a:t>
            </a:r>
          </a:p>
          <a:p>
            <a:pPr marL="228600" indent="-228600">
              <a:buAutoNum type="arabicPeriod"/>
            </a:pPr>
            <a:r>
              <a:rPr lang="en-US" u="none" dirty="0" err="1" smtClean="0"/>
              <a:t>Sarcoidosis</a:t>
            </a:r>
            <a:endParaRPr lang="en-US" u="none" dirty="0" smtClean="0"/>
          </a:p>
          <a:p>
            <a:pPr marL="228600" indent="-228600">
              <a:buAutoNum type="arabicPeriod"/>
            </a:pPr>
            <a:r>
              <a:rPr lang="en-US" u="none" dirty="0" smtClean="0"/>
              <a:t>Cutaneous </a:t>
            </a:r>
            <a:r>
              <a:rPr lang="en-US" u="none" dirty="0" err="1" smtClean="0"/>
              <a:t>leishmaniasis</a:t>
            </a:r>
            <a:endParaRPr lang="en-US" u="none" dirty="0" smtClean="0"/>
          </a:p>
          <a:p>
            <a:pPr marL="228600" indent="-228600">
              <a:buAutoNum type="arabicPeriod"/>
            </a:pPr>
            <a:r>
              <a:rPr lang="en-US" u="none" dirty="0" smtClean="0"/>
              <a:t>Tumid LE</a:t>
            </a:r>
            <a:endParaRPr lang="en-US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D7F245-F756-4544-9BF1-25B745632C76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74954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Erythema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elevatum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diutinum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D7F245-F756-4544-9BF1-25B745632C76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87333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Bullous LP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D7F245-F756-4544-9BF1-25B745632C76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91551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Intramammary</a:t>
            </a:r>
            <a:r>
              <a:rPr lang="en-US" dirty="0" smtClean="0"/>
              <a:t> region shown</a:t>
            </a:r>
          </a:p>
          <a:p>
            <a:r>
              <a:rPr lang="en-US" dirty="0" err="1" smtClean="0"/>
              <a:t>Dx</a:t>
            </a:r>
            <a:r>
              <a:rPr lang="en-US" dirty="0" smtClean="0"/>
              <a:t>:  confluent</a:t>
            </a:r>
            <a:r>
              <a:rPr lang="en-US" baseline="0" dirty="0" smtClean="0"/>
              <a:t> and reticulate </a:t>
            </a:r>
            <a:r>
              <a:rPr lang="en-US" baseline="0" dirty="0" err="1" smtClean="0"/>
              <a:t>papillomatosis</a:t>
            </a:r>
            <a:endParaRPr lang="en-US" baseline="0" dirty="0" smtClean="0"/>
          </a:p>
          <a:p>
            <a:r>
              <a:rPr lang="en-US" baseline="0" dirty="0" smtClean="0"/>
              <a:t>D/D:  </a:t>
            </a:r>
            <a:r>
              <a:rPr lang="en-US" baseline="0" dirty="0" err="1" smtClean="0"/>
              <a:t>Darier</a:t>
            </a:r>
            <a:r>
              <a:rPr lang="en-US" baseline="0" dirty="0" smtClean="0"/>
              <a:t> and Grover disease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D7F245-F756-4544-9BF1-25B745632C76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07891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err="1" smtClean="0"/>
              <a:t>Dx</a:t>
            </a:r>
            <a:r>
              <a:rPr lang="en-GB" dirty="0" smtClean="0"/>
              <a:t>:  EM</a:t>
            </a:r>
          </a:p>
          <a:p>
            <a:r>
              <a:rPr lang="en-GB" dirty="0" smtClean="0"/>
              <a:t>Interface</a:t>
            </a:r>
            <a:r>
              <a:rPr lang="en-GB" baseline="0" dirty="0" smtClean="0"/>
              <a:t> dermatitis, less infiltrate with </a:t>
            </a:r>
            <a:r>
              <a:rPr lang="en-GB" baseline="0" dirty="0" err="1" smtClean="0"/>
              <a:t>eosinophils</a:t>
            </a:r>
            <a:r>
              <a:rPr lang="en-GB" baseline="0" dirty="0" smtClean="0"/>
              <a:t>, </a:t>
            </a:r>
            <a:r>
              <a:rPr lang="en-GB" baseline="0" dirty="0" err="1" smtClean="0"/>
              <a:t>vacoular</a:t>
            </a:r>
            <a:r>
              <a:rPr lang="en-GB" baseline="0" dirty="0" smtClean="0"/>
              <a:t> degeneration and epidermal necrosis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1A9E7-BB5F-4CE9-9E95-C8E5DDB86289}" type="slidenum">
              <a:rPr lang="en-GB" smtClean="0"/>
              <a:pPr/>
              <a:t>10</a:t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Dx</a:t>
            </a:r>
            <a:r>
              <a:rPr lang="en-US" dirty="0" smtClean="0"/>
              <a:t>:  SLE</a:t>
            </a:r>
          </a:p>
          <a:p>
            <a:r>
              <a:rPr lang="en-US" dirty="0" smtClean="0"/>
              <a:t>Interface dermatitis, less infiltrate,</a:t>
            </a:r>
            <a:r>
              <a:rPr lang="en-US" baseline="0" dirty="0" smtClean="0"/>
              <a:t> separation of collagen bundles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D7F245-F756-4544-9BF1-25B745632C76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61746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Dx</a:t>
            </a:r>
            <a:r>
              <a:rPr lang="en-US" dirty="0" smtClean="0"/>
              <a:t>: DLE</a:t>
            </a:r>
          </a:p>
          <a:p>
            <a:r>
              <a:rPr lang="en-US" dirty="0" smtClean="0"/>
              <a:t>Follicular plugging, hyperkeratosis,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hypergranulosis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pigmentary</a:t>
            </a:r>
            <a:r>
              <a:rPr lang="en-US" baseline="0" dirty="0" smtClean="0"/>
              <a:t> incontinence, cell rich perivascular infiltrate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D7F245-F756-4544-9BF1-25B745632C76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76699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08832-3C6F-46FE-8CF2-E4893048B54B}" type="datetimeFigureOut">
              <a:rPr lang="en-US" smtClean="0"/>
              <a:pPr/>
              <a:t>11/16/2012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73A70-9515-4803-B97B-44378D30CC3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08832-3C6F-46FE-8CF2-E4893048B54B}" type="datetimeFigureOut">
              <a:rPr lang="en-US" smtClean="0"/>
              <a:pPr/>
              <a:t>11/16/2012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73A70-9515-4803-B97B-44378D30CC3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08832-3C6F-46FE-8CF2-E4893048B54B}" type="datetimeFigureOut">
              <a:rPr lang="en-US" smtClean="0"/>
              <a:pPr/>
              <a:t>11/16/2012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73A70-9515-4803-B97B-44378D30CC3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08832-3C6F-46FE-8CF2-E4893048B54B}" type="datetimeFigureOut">
              <a:rPr lang="en-US" smtClean="0"/>
              <a:pPr/>
              <a:t>11/16/2012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73A70-9515-4803-B97B-44378D30CC3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08832-3C6F-46FE-8CF2-E4893048B54B}" type="datetimeFigureOut">
              <a:rPr lang="en-US" smtClean="0"/>
              <a:pPr/>
              <a:t>11/16/2012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73A70-9515-4803-B97B-44378D30CC3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08832-3C6F-46FE-8CF2-E4893048B54B}" type="datetimeFigureOut">
              <a:rPr lang="en-US" smtClean="0"/>
              <a:pPr/>
              <a:t>11/16/2012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73A70-9515-4803-B97B-44378D30CC3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08832-3C6F-46FE-8CF2-E4893048B54B}" type="datetimeFigureOut">
              <a:rPr lang="en-US" smtClean="0"/>
              <a:pPr/>
              <a:t>11/16/2012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73A70-9515-4803-B97B-44378D30CC3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08832-3C6F-46FE-8CF2-E4893048B54B}" type="datetimeFigureOut">
              <a:rPr lang="en-US" smtClean="0"/>
              <a:pPr/>
              <a:t>11/16/2012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73A70-9515-4803-B97B-44378D30CC3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08832-3C6F-46FE-8CF2-E4893048B54B}" type="datetimeFigureOut">
              <a:rPr lang="en-US" smtClean="0"/>
              <a:pPr/>
              <a:t>11/16/2012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73A70-9515-4803-B97B-44378D30CC3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08832-3C6F-46FE-8CF2-E4893048B54B}" type="datetimeFigureOut">
              <a:rPr lang="en-US" smtClean="0"/>
              <a:pPr/>
              <a:t>11/16/2012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73A70-9515-4803-B97B-44378D30CC3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08832-3C6F-46FE-8CF2-E4893048B54B}" type="datetimeFigureOut">
              <a:rPr lang="en-US" smtClean="0"/>
              <a:pPr/>
              <a:t>11/16/2012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73A70-9515-4803-B97B-44378D30CC3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908832-3C6F-46FE-8CF2-E4893048B54B}" type="datetimeFigureOut">
              <a:rPr lang="en-US" smtClean="0"/>
              <a:pPr/>
              <a:t>11/16/2012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473A70-9515-4803-B97B-44378D30CC35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58909" y="144462"/>
            <a:ext cx="5927735" cy="6644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4500561" cy="581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9124" y="-23"/>
            <a:ext cx="4687887" cy="5857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400000">
            <a:off x="1139773" y="74618"/>
            <a:ext cx="6862820" cy="671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dar\Desktop\patient pic ATTD\2012-10-31 10.56.2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dar\Desktop\patient pic ATTD\2012-10-30 12.55.1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dar\Desktop\patient pic ATTD\2012-10-30 13.32.3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80078" y="-65812"/>
            <a:ext cx="5192252" cy="692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66135" y="0"/>
            <a:ext cx="6806327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lum bright="-10000" contrast="10000"/>
          </a:blip>
          <a:srcRect/>
          <a:stretch>
            <a:fillRect/>
          </a:stretch>
        </p:blipFill>
        <p:spPr bwMode="auto">
          <a:xfrm>
            <a:off x="0" y="0"/>
            <a:ext cx="9144000" cy="689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dar\Desktop\4309308047_b17a335cf8_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\Desktop\Brig Nasssar Dar\P322023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186</Words>
  <Application>Microsoft Office PowerPoint</Application>
  <PresentationFormat>On-screen Show (4:3)</PresentationFormat>
  <Paragraphs>42</Paragraphs>
  <Slides>12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dar</dc:creator>
  <cp:lastModifiedBy>Waseem Hassan Mubarak</cp:lastModifiedBy>
  <cp:revision>22</cp:revision>
  <dcterms:created xsi:type="dcterms:W3CDTF">2012-11-15T09:30:01Z</dcterms:created>
  <dcterms:modified xsi:type="dcterms:W3CDTF">2012-11-16T17:46:43Z</dcterms:modified>
</cp:coreProperties>
</file>