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0" r:id="rId4"/>
    <p:sldId id="261" r:id="rId5"/>
    <p:sldId id="262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178F1-DC18-4857-A33B-BBD6917AD244}" type="datetimeFigureOut">
              <a:rPr lang="en-US" smtClean="0"/>
              <a:t>9/30/2012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BF510-6497-4E22-937E-FC058D143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Implantation </a:t>
            </a:r>
            <a:r>
              <a:rPr lang="en-US" u="none" dirty="0" err="1" smtClean="0"/>
              <a:t>dermoid</a:t>
            </a:r>
            <a:r>
              <a:rPr lang="en-US" u="none" dirty="0" smtClean="0"/>
              <a:t> cyst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Fibroma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Collagenoma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Giant cell tumor of tendon sheath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Calcinosis</a:t>
            </a:r>
            <a:r>
              <a:rPr lang="en-US" u="none" dirty="0" smtClean="0"/>
              <a:t> cutis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Foreign</a:t>
            </a:r>
            <a:r>
              <a:rPr lang="en-US" u="none" baseline="0" dirty="0" smtClean="0"/>
              <a:t> body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Cutaneous</a:t>
            </a:r>
            <a:r>
              <a:rPr lang="en-US" u="none" dirty="0" smtClean="0"/>
              <a:t> B-cell lymphoma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Sarcoidosis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smtClean="0"/>
              <a:t>Deep mycosis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Dermatofibrosarcoma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protuberans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Cutaneous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mets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Kimura</a:t>
            </a:r>
          </a:p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Angiolymphoid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sarcoidosis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Angiosarcoma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Kaposi sarcoma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Bacillary </a:t>
            </a:r>
            <a:r>
              <a:rPr lang="en-US" u="none" baseline="0" dirty="0" err="1" smtClean="0"/>
              <a:t>angiomatosis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Pseudolymphoma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Porphyria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ulerythema</a:t>
            </a:r>
            <a:r>
              <a:rPr lang="en-US" dirty="0" smtClean="0"/>
              <a:t> </a:t>
            </a:r>
            <a:r>
              <a:rPr lang="en-US" dirty="0" err="1" smtClean="0"/>
              <a:t>ophryogenes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Bullous</a:t>
            </a:r>
            <a:r>
              <a:rPr lang="en-US" dirty="0" smtClean="0"/>
              <a:t> LP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LSA</a:t>
            </a:r>
            <a:r>
              <a:rPr lang="en-US" dirty="0" smtClean="0"/>
              <a:t> (with inflammation seen after trauma).</a:t>
            </a:r>
            <a:r>
              <a:rPr lang="en-US" baseline="0" dirty="0" smtClean="0"/>
              <a:t> Follicular plugging is present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Vasculitis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Steroid induced </a:t>
            </a:r>
            <a:r>
              <a:rPr lang="en-US" dirty="0" err="1" smtClean="0"/>
              <a:t>lymphangitis</a:t>
            </a:r>
            <a:r>
              <a:rPr lang="en-US" dirty="0" smtClean="0"/>
              <a:t> (after I/L steroid</a:t>
            </a:r>
            <a:r>
              <a:rPr lang="en-US" baseline="0" dirty="0" smtClean="0"/>
              <a:t> treatment of ganglion)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F510-6497-4E22-937E-FC058D143EE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8411-6C72-426C-B57E-B66F4142091A}" type="datetimeFigureOut">
              <a:rPr lang="en-US" smtClean="0"/>
              <a:pPr/>
              <a:t>9/30/2012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4C7E0-2E50-432A-8E62-75A7D67850E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auhar\Pictures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837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rmis.net/bilder/CD097/550px/img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0"/>
            <a:ext cx="4500594" cy="683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New folder (8)\Porphyria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3307" y="62841"/>
            <a:ext cx="4614709" cy="67951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r\Desktop\New folder (8)\ulerythema_ophryogenes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955" y="116123"/>
            <a:ext cx="7414383" cy="67418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6333" y="1600200"/>
            <a:ext cx="446000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367" y="1643051"/>
            <a:ext cx="4653805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" y="-24"/>
            <a:ext cx="9144034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r\Desktop\13-Sep-12\vasculitus\DSC008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57298"/>
            <a:ext cx="9122853" cy="4049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75</Words>
  <Application>Microsoft Office PowerPoint</Application>
  <PresentationFormat>On-screen Show (4:3)</PresentationFormat>
  <Paragraphs>35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17</cp:revision>
  <dcterms:created xsi:type="dcterms:W3CDTF">2012-09-13T04:25:35Z</dcterms:created>
  <dcterms:modified xsi:type="dcterms:W3CDTF">2012-09-30T13:55:31Z</dcterms:modified>
</cp:coreProperties>
</file>