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84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80EAC4-4A18-44D5-860E-DE8D03C45B07}" type="datetimeFigureOut">
              <a:rPr lang="en-US" smtClean="0"/>
              <a:t>8/31/2012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9E714F-70C9-4301-AB62-A563CCE52C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Dx</a:t>
            </a:r>
            <a:r>
              <a:rPr lang="en-US" dirty="0" smtClean="0"/>
              <a:t>:  Lipoid </a:t>
            </a:r>
            <a:r>
              <a:rPr lang="en-US" dirty="0" err="1" smtClean="0"/>
              <a:t>proteinosis</a:t>
            </a:r>
            <a:endParaRPr lang="en-US" dirty="0" smtClean="0"/>
          </a:p>
          <a:p>
            <a:r>
              <a:rPr lang="en-US" dirty="0" err="1" smtClean="0"/>
              <a:t>Macroglossia</a:t>
            </a:r>
            <a:r>
              <a:rPr lang="en-US" baseline="0" dirty="0" smtClean="0"/>
              <a:t> with teeth indentations, difficulty in opening the mouth and waxy scars on face are shown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E714F-70C9-4301-AB62-A563CCE52C2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dirty="0" err="1" smtClean="0"/>
              <a:t>EM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err="1" smtClean="0"/>
              <a:t>Bullous</a:t>
            </a:r>
            <a:r>
              <a:rPr lang="en-US" u="none" baseline="0" dirty="0" smtClean="0"/>
              <a:t> </a:t>
            </a:r>
            <a:r>
              <a:rPr lang="en-US" u="none" baseline="0" dirty="0" err="1" smtClean="0"/>
              <a:t>FDE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Bullous</a:t>
            </a:r>
            <a:r>
              <a:rPr lang="en-US" u="none" baseline="0" dirty="0" smtClean="0"/>
              <a:t> LP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E714F-70C9-4301-AB62-A563CCE52C2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dirty="0" err="1" smtClean="0"/>
              <a:t>Panniculitis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smtClean="0"/>
              <a:t>Deep mycosis</a:t>
            </a:r>
          </a:p>
          <a:p>
            <a:pPr marL="228600" indent="-228600">
              <a:buAutoNum type="arabicPeriod"/>
            </a:pPr>
            <a:r>
              <a:rPr lang="en-US" u="none" dirty="0" smtClean="0"/>
              <a:t>Syphilitic </a:t>
            </a:r>
            <a:r>
              <a:rPr lang="en-US" u="none" dirty="0" err="1" smtClean="0"/>
              <a:t>gummas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E714F-70C9-4301-AB62-A563CCE52C2B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dirty="0" smtClean="0"/>
              <a:t>Deep mycosis</a:t>
            </a:r>
          </a:p>
          <a:p>
            <a:pPr marL="228600" indent="-228600">
              <a:buAutoNum type="arabicPeriod"/>
            </a:pPr>
            <a:r>
              <a:rPr lang="en-US" u="none" dirty="0" err="1" smtClean="0"/>
              <a:t>Leishmaniasis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err="1" smtClean="0"/>
              <a:t>Sporotrichosis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err="1" smtClean="0"/>
              <a:t>Syringocystadenoma</a:t>
            </a:r>
            <a:r>
              <a:rPr lang="en-US" u="none" dirty="0" smtClean="0"/>
              <a:t> </a:t>
            </a:r>
            <a:r>
              <a:rPr lang="en-US" u="none" dirty="0" err="1" smtClean="0"/>
              <a:t>papilleferum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E714F-70C9-4301-AB62-A563CCE52C2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Irritant contact dermatitis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E714F-70C9-4301-AB62-A563CCE52C2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dirty="0" err="1" smtClean="0"/>
              <a:t>Acrodermatitis</a:t>
            </a:r>
            <a:r>
              <a:rPr lang="en-US" u="none" dirty="0" smtClean="0"/>
              <a:t> </a:t>
            </a:r>
            <a:r>
              <a:rPr lang="en-US" u="none" dirty="0" err="1" smtClean="0"/>
              <a:t>continus</a:t>
            </a:r>
            <a:r>
              <a:rPr lang="en-US" u="none" dirty="0" smtClean="0"/>
              <a:t> of </a:t>
            </a:r>
            <a:r>
              <a:rPr lang="en-US" u="none" dirty="0" err="1" smtClean="0"/>
              <a:t>hallopeau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smtClean="0"/>
              <a:t>Herpetic whitlow</a:t>
            </a:r>
          </a:p>
          <a:p>
            <a:pPr marL="228600" indent="-228600">
              <a:buAutoNum type="arabicPeriod"/>
            </a:pPr>
            <a:r>
              <a:rPr lang="en-US" u="none" dirty="0" err="1" smtClean="0"/>
              <a:t>Parakeratosis</a:t>
            </a:r>
            <a:r>
              <a:rPr lang="en-US" u="none" dirty="0" smtClean="0"/>
              <a:t> </a:t>
            </a:r>
            <a:r>
              <a:rPr lang="en-US" u="none" dirty="0" err="1" smtClean="0"/>
              <a:t>pustulosa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smtClean="0"/>
              <a:t>Eczema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E714F-70C9-4301-AB62-A563CCE52C2B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dirty="0" err="1" smtClean="0"/>
              <a:t>Fibroma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err="1" smtClean="0"/>
              <a:t>Dermatofibroma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err="1" smtClean="0"/>
              <a:t>Neurofibroma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err="1" smtClean="0"/>
              <a:t>Neuromas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err="1" smtClean="0"/>
              <a:t>Adnexal</a:t>
            </a:r>
            <a:r>
              <a:rPr lang="en-US" u="none" dirty="0" smtClean="0"/>
              <a:t> tumors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E714F-70C9-4301-AB62-A563CCE52C2B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dirty="0" smtClean="0"/>
              <a:t>Large</a:t>
            </a:r>
            <a:r>
              <a:rPr lang="en-US" u="none" baseline="0" dirty="0" smtClean="0"/>
              <a:t> plaque </a:t>
            </a:r>
            <a:r>
              <a:rPr lang="en-US" u="none" baseline="0" dirty="0" err="1" smtClean="0"/>
              <a:t>parapsoriasis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smtClean="0"/>
              <a:t>MF</a:t>
            </a:r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Tinea</a:t>
            </a:r>
            <a:r>
              <a:rPr lang="en-US" u="none" baseline="0" dirty="0" smtClean="0"/>
              <a:t> </a:t>
            </a:r>
            <a:r>
              <a:rPr lang="en-US" u="none" baseline="0" dirty="0" err="1" smtClean="0"/>
              <a:t>corporis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smtClean="0"/>
              <a:t>Eczematous drug eruptions</a:t>
            </a:r>
          </a:p>
          <a:p>
            <a:pPr marL="228600" indent="-228600">
              <a:buAutoNum type="arabicPeriod"/>
            </a:pPr>
            <a:r>
              <a:rPr lang="en-US" u="none" baseline="0" dirty="0" smtClean="0"/>
              <a:t>Carcinoma </a:t>
            </a:r>
            <a:r>
              <a:rPr lang="en-US" u="none" baseline="0" dirty="0" err="1" smtClean="0"/>
              <a:t>eryspiloides</a:t>
            </a:r>
            <a:r>
              <a:rPr lang="en-US" u="none" baseline="0" dirty="0" smtClean="0"/>
              <a:t> 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E714F-70C9-4301-AB62-A563CCE52C2B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Lichen simplex </a:t>
            </a:r>
            <a:r>
              <a:rPr lang="en-US" dirty="0" err="1" smtClean="0"/>
              <a:t>chronicus</a:t>
            </a:r>
            <a:endParaRPr lang="en-US" dirty="0" smtClean="0"/>
          </a:p>
          <a:p>
            <a:r>
              <a:rPr lang="en-US" dirty="0" smtClean="0"/>
              <a:t>It causes nerve thickening and this is how we differentiate it from simple eczema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E714F-70C9-4301-AB62-A563CCE52C2B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Acute sunburn reaction</a:t>
            </a:r>
          </a:p>
          <a:p>
            <a:r>
              <a:rPr lang="en-US" dirty="0" smtClean="0"/>
              <a:t>D/D:  </a:t>
            </a:r>
            <a:r>
              <a:rPr lang="en-US" dirty="0" err="1" smtClean="0"/>
              <a:t>Photocontact</a:t>
            </a:r>
            <a:r>
              <a:rPr lang="en-US" dirty="0" smtClean="0"/>
              <a:t> dermatitis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E714F-70C9-4301-AB62-A563CCE52C2B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Acute hemorrhagic edema (rosette like lesions – ecchymotic center is seen)..it has better prognosis than </a:t>
            </a:r>
            <a:r>
              <a:rPr lang="en-US" dirty="0" err="1" smtClean="0"/>
              <a:t>HSP</a:t>
            </a:r>
            <a:r>
              <a:rPr lang="en-US" dirty="0" smtClean="0"/>
              <a:t> and no relapses and no renal involvement</a:t>
            </a:r>
          </a:p>
          <a:p>
            <a:r>
              <a:rPr lang="en-US" u="sng" dirty="0" smtClean="0"/>
              <a:t>D/D</a:t>
            </a:r>
          </a:p>
          <a:p>
            <a:r>
              <a:rPr lang="en-US" u="none" dirty="0" err="1" smtClean="0"/>
              <a:t>HSP</a:t>
            </a:r>
            <a:r>
              <a:rPr lang="en-US" u="none" baseline="0" dirty="0" smtClean="0"/>
              <a:t> (there is renal involvement and relapses occurs)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E714F-70C9-4301-AB62-A563CCE52C2B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PCT (</a:t>
            </a:r>
            <a:r>
              <a:rPr lang="en-US" dirty="0" err="1" smtClean="0"/>
              <a:t>scleromalacia</a:t>
            </a:r>
            <a:r>
              <a:rPr lang="en-US" dirty="0" smtClean="0"/>
              <a:t>, </a:t>
            </a:r>
            <a:r>
              <a:rPr lang="en-US" dirty="0" err="1" smtClean="0"/>
              <a:t>hypertrichosis</a:t>
            </a:r>
            <a:r>
              <a:rPr lang="en-US" dirty="0" smtClean="0"/>
              <a:t> and waxy scars shown)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E714F-70C9-4301-AB62-A563CCE52C2B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 H/P there are calcium deposits</a:t>
            </a:r>
          </a:p>
          <a:p>
            <a:r>
              <a:rPr lang="en-US" dirty="0" err="1" smtClean="0"/>
              <a:t>Dx</a:t>
            </a:r>
            <a:r>
              <a:rPr lang="en-US" dirty="0" smtClean="0"/>
              <a:t>:  subcutaneous fat necrosis of newborn</a:t>
            </a:r>
          </a:p>
          <a:p>
            <a:endParaRPr lang="en-US" dirty="0" smtClean="0"/>
          </a:p>
          <a:p>
            <a:r>
              <a:rPr lang="en-US" u="sng" dirty="0" smtClean="0"/>
              <a:t>Newborn subcutaneous fat disorders</a:t>
            </a:r>
          </a:p>
          <a:p>
            <a:pPr marL="228600" indent="-228600">
              <a:buAutoNum type="arabicPeriod"/>
            </a:pPr>
            <a:r>
              <a:rPr lang="en-US" u="none" dirty="0" smtClean="0"/>
              <a:t>Subcutaneous</a:t>
            </a:r>
            <a:r>
              <a:rPr lang="en-US" u="none" baseline="0" dirty="0" smtClean="0"/>
              <a:t> fat necrosis</a:t>
            </a:r>
          </a:p>
          <a:p>
            <a:pPr marL="228600" indent="-228600">
              <a:buAutoNum type="arabicPeriod"/>
            </a:pPr>
            <a:r>
              <a:rPr lang="en-US" u="none" baseline="0" dirty="0" smtClean="0"/>
              <a:t>Cold </a:t>
            </a:r>
            <a:r>
              <a:rPr lang="en-US" u="none" baseline="0" dirty="0" err="1" smtClean="0"/>
              <a:t>panniculitis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smtClean="0"/>
              <a:t>Neonatal cold injury</a:t>
            </a:r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Sclerema</a:t>
            </a:r>
            <a:r>
              <a:rPr lang="en-US" u="none" baseline="0" dirty="0" smtClean="0"/>
              <a:t> </a:t>
            </a:r>
            <a:r>
              <a:rPr lang="en-US" u="none" baseline="0" dirty="0" err="1" smtClean="0"/>
              <a:t>neonatorum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E714F-70C9-4301-AB62-A563CCE52C2B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dirty="0" smtClean="0"/>
              <a:t>Multiple </a:t>
            </a:r>
            <a:r>
              <a:rPr lang="en-US" u="none" dirty="0" err="1" smtClean="0"/>
              <a:t>hemangiomas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smtClean="0"/>
              <a:t>Blueberry</a:t>
            </a:r>
            <a:r>
              <a:rPr lang="en-US" u="none" baseline="0" dirty="0" smtClean="0"/>
              <a:t> muffins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E714F-70C9-4301-AB62-A563CCE52C2B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Hand edema with symmetrical and persistent </a:t>
            </a:r>
            <a:r>
              <a:rPr lang="en-US" dirty="0" err="1" smtClean="0"/>
              <a:t>blanchable</a:t>
            </a:r>
            <a:r>
              <a:rPr lang="en-US" dirty="0" smtClean="0"/>
              <a:t> erythema shown</a:t>
            </a:r>
          </a:p>
          <a:p>
            <a:r>
              <a:rPr lang="en-US" dirty="0" err="1" smtClean="0"/>
              <a:t>Dx</a:t>
            </a:r>
            <a:r>
              <a:rPr lang="en-US" dirty="0" smtClean="0"/>
              <a:t>: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Erythrocyanosis</a:t>
            </a:r>
            <a:r>
              <a:rPr lang="en-US" baseline="0" dirty="0" smtClean="0"/>
              <a:t> (has association with </a:t>
            </a:r>
            <a:r>
              <a:rPr lang="en-US" baseline="0" dirty="0" err="1" smtClean="0"/>
              <a:t>myeloproliferative</a:t>
            </a:r>
            <a:r>
              <a:rPr lang="en-US" baseline="0" dirty="0" smtClean="0"/>
              <a:t> disorders)</a:t>
            </a:r>
          </a:p>
          <a:p>
            <a:endParaRPr lang="en-US" baseline="0" dirty="0" smtClean="0"/>
          </a:p>
          <a:p>
            <a:r>
              <a:rPr lang="en-US" u="sng" baseline="0" dirty="0" smtClean="0"/>
              <a:t>Idiopathic reactions to cold</a:t>
            </a:r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Chillblains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Raynaud’s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Acrocyanosis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Erythrocyanosis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E714F-70C9-4301-AB62-A563CCE52C2B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LSA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E714F-70C9-4301-AB62-A563CCE52C2B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Trichorrhehxis</a:t>
            </a:r>
            <a:r>
              <a:rPr lang="en-US" dirty="0" smtClean="0"/>
              <a:t> </a:t>
            </a:r>
            <a:r>
              <a:rPr lang="en-US" dirty="0" err="1" smtClean="0"/>
              <a:t>invaginata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E714F-70C9-4301-AB62-A563CCE52C2B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Tufted </a:t>
            </a:r>
            <a:r>
              <a:rPr lang="en-US" dirty="0" err="1" smtClean="0"/>
              <a:t>folliculitis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E714F-70C9-4301-AB62-A563CCE52C2B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dirty="0" err="1" smtClean="0"/>
              <a:t>Brunsting</a:t>
            </a:r>
            <a:r>
              <a:rPr lang="en-US" u="none" dirty="0" smtClean="0"/>
              <a:t>-Perry</a:t>
            </a:r>
            <a:r>
              <a:rPr lang="en-US" u="none" baseline="0" dirty="0" smtClean="0"/>
              <a:t> syndrome</a:t>
            </a:r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Pemphigus</a:t>
            </a:r>
            <a:r>
              <a:rPr lang="en-US" u="none" baseline="0" dirty="0" smtClean="0"/>
              <a:t> </a:t>
            </a:r>
            <a:r>
              <a:rPr lang="en-US" u="none" baseline="0" dirty="0" err="1" smtClean="0"/>
              <a:t>vegetans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SCC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smtClean="0"/>
              <a:t>Erosive </a:t>
            </a:r>
            <a:r>
              <a:rPr lang="en-US" u="none" baseline="0" dirty="0" err="1" smtClean="0"/>
              <a:t>pustular</a:t>
            </a:r>
            <a:r>
              <a:rPr lang="en-US" u="none" baseline="0" dirty="0" smtClean="0"/>
              <a:t> </a:t>
            </a:r>
            <a:r>
              <a:rPr lang="en-US" u="none" baseline="0" dirty="0" err="1" smtClean="0"/>
              <a:t>dermatosis</a:t>
            </a:r>
            <a:r>
              <a:rPr lang="en-US" u="none" baseline="0" dirty="0" smtClean="0"/>
              <a:t> of scalp- imp diagnosis especially in an elderly female with androgenic alopecia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E714F-70C9-4301-AB62-A563CCE52C2B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A:  Pincer nail</a:t>
            </a:r>
          </a:p>
          <a:p>
            <a:r>
              <a:rPr lang="en-US" dirty="0" smtClean="0"/>
              <a:t>B:  Yellow nail syndrome</a:t>
            </a:r>
          </a:p>
          <a:p>
            <a:r>
              <a:rPr lang="en-US" dirty="0" smtClean="0"/>
              <a:t>C: </a:t>
            </a:r>
            <a:r>
              <a:rPr lang="en-US" dirty="0" err="1" smtClean="0"/>
              <a:t>Pachonychia</a:t>
            </a:r>
            <a:r>
              <a:rPr lang="en-US" dirty="0" smtClean="0"/>
              <a:t> </a:t>
            </a:r>
            <a:r>
              <a:rPr lang="en-US" dirty="0" err="1" smtClean="0"/>
              <a:t>congenita</a:t>
            </a:r>
            <a:r>
              <a:rPr lang="en-US" dirty="0" smtClean="0"/>
              <a:t> (wedge shaped </a:t>
            </a:r>
            <a:r>
              <a:rPr lang="en-US" dirty="0" err="1" smtClean="0"/>
              <a:t>subungual</a:t>
            </a:r>
            <a:r>
              <a:rPr lang="en-US" dirty="0" smtClean="0"/>
              <a:t> hyperkeratosis)</a:t>
            </a:r>
          </a:p>
          <a:p>
            <a:endParaRPr lang="en-US" dirty="0" smtClean="0"/>
          </a:p>
          <a:p>
            <a:r>
              <a:rPr lang="en-US" u="sng" dirty="0" smtClean="0"/>
              <a:t>Associations of pincer nail</a:t>
            </a:r>
          </a:p>
          <a:p>
            <a:pPr marL="228600" indent="-228600">
              <a:buAutoNum type="arabicPeriod"/>
            </a:pPr>
            <a:r>
              <a:rPr lang="en-US" u="none" dirty="0" err="1" smtClean="0"/>
              <a:t>Bronchiectasis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err="1" smtClean="0"/>
              <a:t>Lymphedema</a:t>
            </a:r>
            <a:endParaRPr lang="en-US" u="none" dirty="0" smtClean="0"/>
          </a:p>
          <a:p>
            <a:pPr marL="228600" indent="-228600">
              <a:buNone/>
            </a:pPr>
            <a:r>
              <a:rPr lang="en-US" u="none" dirty="0" smtClean="0"/>
              <a:t> </a:t>
            </a:r>
          </a:p>
          <a:p>
            <a:pPr marL="228600" indent="-228600">
              <a:buNone/>
            </a:pPr>
            <a:r>
              <a:rPr lang="en-US" u="none" dirty="0" smtClean="0"/>
              <a:t>Pincer nail is either</a:t>
            </a:r>
            <a:r>
              <a:rPr lang="en-US" u="none" baseline="0" dirty="0" smtClean="0"/>
              <a:t> idiopathic  or acquired – (trauma in </a:t>
            </a:r>
            <a:r>
              <a:rPr lang="en-US" u="none" baseline="0" smtClean="0"/>
              <a:t>acquired causes)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E714F-70C9-4301-AB62-A563CCE52C2B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275F-2884-485A-86DA-CF42F3759575}" type="datetimeFigureOut">
              <a:rPr lang="en-US" smtClean="0"/>
              <a:pPr/>
              <a:t>8/31/2012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E684-E3EB-4E0F-9D58-A1197958CD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275F-2884-485A-86DA-CF42F3759575}" type="datetimeFigureOut">
              <a:rPr lang="en-US" smtClean="0"/>
              <a:pPr/>
              <a:t>8/31/2012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E684-E3EB-4E0F-9D58-A1197958CD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275F-2884-485A-86DA-CF42F3759575}" type="datetimeFigureOut">
              <a:rPr lang="en-US" smtClean="0"/>
              <a:pPr/>
              <a:t>8/31/2012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E684-E3EB-4E0F-9D58-A1197958CD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275F-2884-485A-86DA-CF42F3759575}" type="datetimeFigureOut">
              <a:rPr lang="en-US" smtClean="0"/>
              <a:pPr/>
              <a:t>8/31/2012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E684-E3EB-4E0F-9D58-A1197958CD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275F-2884-485A-86DA-CF42F3759575}" type="datetimeFigureOut">
              <a:rPr lang="en-US" smtClean="0"/>
              <a:pPr/>
              <a:t>8/31/2012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E684-E3EB-4E0F-9D58-A1197958CD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275F-2884-485A-86DA-CF42F3759575}" type="datetimeFigureOut">
              <a:rPr lang="en-US" smtClean="0"/>
              <a:pPr/>
              <a:t>8/31/2012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E684-E3EB-4E0F-9D58-A1197958CD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275F-2884-485A-86DA-CF42F3759575}" type="datetimeFigureOut">
              <a:rPr lang="en-US" smtClean="0"/>
              <a:pPr/>
              <a:t>8/31/2012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E684-E3EB-4E0F-9D58-A1197958CD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275F-2884-485A-86DA-CF42F3759575}" type="datetimeFigureOut">
              <a:rPr lang="en-US" smtClean="0"/>
              <a:pPr/>
              <a:t>8/31/2012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E684-E3EB-4E0F-9D58-A1197958CD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275F-2884-485A-86DA-CF42F3759575}" type="datetimeFigureOut">
              <a:rPr lang="en-US" smtClean="0"/>
              <a:pPr/>
              <a:t>8/31/2012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E684-E3EB-4E0F-9D58-A1197958CD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275F-2884-485A-86DA-CF42F3759575}" type="datetimeFigureOut">
              <a:rPr lang="en-US" smtClean="0"/>
              <a:pPr/>
              <a:t>8/31/2012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E684-E3EB-4E0F-9D58-A1197958CD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275F-2884-485A-86DA-CF42F3759575}" type="datetimeFigureOut">
              <a:rPr lang="en-US" smtClean="0"/>
              <a:pPr/>
              <a:t>8/31/2012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E684-E3EB-4E0F-9D58-A1197958CD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0275F-2884-485A-86DA-CF42F3759575}" type="datetimeFigureOut">
              <a:rPr lang="en-US" smtClean="0"/>
              <a:pPr/>
              <a:t>8/31/2012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0E684-E3EB-4E0F-9D58-A1197958CDE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120000">
    <p:sndAc>
      <p:stSnd>
        <p:snd r:embed="rId13" name="camera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r\Desktop\New folder (8)\New folder (4)\DICM22\100NIKON\DSCN73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857232"/>
            <a:ext cx="9201402" cy="5000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927" y="0"/>
            <a:ext cx="760584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2" y="144463"/>
            <a:ext cx="7356495" cy="6708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2" y="144462"/>
            <a:ext cx="6197111" cy="671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20713"/>
            <a:ext cx="8286808" cy="6786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1147648" y="-1138354"/>
            <a:ext cx="6848673" cy="914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4594" y="-8144"/>
            <a:ext cx="6213488" cy="686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144463" y="144463"/>
            <a:ext cx="4784727" cy="6609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dar\Desktop\New folder (8)\New folder (4)\dcim1\100NIKON\DSCN67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1109663" y="831850"/>
            <a:ext cx="6924675" cy="5194300"/>
          </a:xfrm>
          <a:prstGeom prst="rect">
            <a:avLst/>
          </a:prstGeom>
          <a:noFill/>
        </p:spPr>
      </p:pic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dar\Desktop\New folder (8)\New folder (4)\dcim1\100NIKON\DSCN6784.JPG"/>
          <p:cNvPicPr>
            <a:picLocks noChangeAspect="1" noChangeArrowheads="1"/>
          </p:cNvPicPr>
          <p:nvPr/>
        </p:nvPicPr>
        <p:blipFill>
          <a:blip r:embed="rId4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730250" y="0"/>
            <a:ext cx="76835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3" y="144463"/>
            <a:ext cx="8913452" cy="6284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dar\Desktop\New folder (8)\New folder (4)\dcim\DCIM 1\100NIKON\DSCN71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5" y="-11274"/>
            <a:ext cx="6846811" cy="6869274"/>
          </a:xfrm>
          <a:prstGeom prst="rect">
            <a:avLst/>
          </a:prstGeom>
          <a:noFill/>
        </p:spPr>
      </p:pic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dar\Desktop\New folder (8)\New folder (4)\100SSCAM\SDC1026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7389" y="0"/>
            <a:ext cx="7549221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dar\Desktop\New folder (8)\New folder (4)\sibghat camera pics\camera derma pics\DSC08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24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dar\Desktop\New folder (8)\New folder (4)\sibghat camera pics\camera derma pics\DSC081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8499" y="500043"/>
            <a:ext cx="8442102" cy="635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169" y="130359"/>
            <a:ext cx="8968831" cy="5941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248" y="685800"/>
            <a:ext cx="8461627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14346" y="3286124"/>
            <a:ext cx="5476875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1044" y="2571744"/>
            <a:ext cx="3990099" cy="2666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Documents and Settings\User\My Documents\My Pictures\pincer nail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2" y="-24"/>
            <a:ext cx="4992914" cy="3276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51920" y="332656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7020272" y="1700808"/>
            <a:ext cx="576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B</a:t>
            </a:r>
            <a:endParaRPr lang="en-US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517232"/>
            <a:ext cx="8275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C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291</Words>
  <Application>Microsoft Office PowerPoint</Application>
  <PresentationFormat>On-screen Show (4:3)</PresentationFormat>
  <Paragraphs>100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dar</dc:creator>
  <cp:lastModifiedBy>waseem.hassan</cp:lastModifiedBy>
  <cp:revision>65</cp:revision>
  <dcterms:created xsi:type="dcterms:W3CDTF">2012-08-29T05:48:01Z</dcterms:created>
  <dcterms:modified xsi:type="dcterms:W3CDTF">2012-08-31T17:17:03Z</dcterms:modified>
</cp:coreProperties>
</file>