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71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56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248AC-DFEC-4CC4-B247-7117D8A6491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4D33D-35B6-41D1-80B8-F938B3AD54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29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Granuloma</a:t>
            </a:r>
            <a:r>
              <a:rPr lang="en-US" dirty="0" smtClean="0"/>
              <a:t> </a:t>
            </a:r>
            <a:r>
              <a:rPr lang="en-US" dirty="0" err="1" smtClean="0"/>
              <a:t>Annulare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Granuloma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multiforme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Sarcoidosis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Leprosy in reaction</a:t>
            </a:r>
          </a:p>
          <a:p>
            <a:pPr marL="228600" indent="-228600">
              <a:buAutoNum type="arabicPeriod"/>
            </a:pPr>
            <a:r>
              <a:rPr lang="en-US" dirty="0" smtClean="0"/>
              <a:t>Sweet</a:t>
            </a:r>
            <a:r>
              <a:rPr lang="en-US" baseline="0" dirty="0" smtClean="0"/>
              <a:t> syndrome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Tumid LE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Pseudolymphoma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Vesiculobullous</a:t>
            </a:r>
            <a:r>
              <a:rPr lang="en-US" dirty="0" smtClean="0"/>
              <a:t> </a:t>
            </a:r>
            <a:r>
              <a:rPr lang="en-US" dirty="0" err="1" smtClean="0"/>
              <a:t>tinea</a:t>
            </a:r>
            <a:r>
              <a:rPr lang="en-US" dirty="0" smtClean="0"/>
              <a:t> </a:t>
            </a:r>
            <a:r>
              <a:rPr lang="en-US" dirty="0" err="1" smtClean="0"/>
              <a:t>pedis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baseline="0" dirty="0" smtClean="0"/>
              <a:t>Bcc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Scc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err="1" smtClean="0"/>
              <a:t>Keratoacanthoma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Actinic </a:t>
            </a:r>
            <a:r>
              <a:rPr lang="en-US" baseline="0" dirty="0" err="1" smtClean="0"/>
              <a:t>Keratosis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Acrodermatitis</a:t>
            </a:r>
            <a:r>
              <a:rPr lang="en-US" dirty="0" smtClean="0"/>
              <a:t> </a:t>
            </a:r>
            <a:r>
              <a:rPr lang="en-US" dirty="0" err="1" smtClean="0"/>
              <a:t>enteropathica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Lepromatous</a:t>
            </a:r>
            <a:r>
              <a:rPr lang="en-US" dirty="0" smtClean="0"/>
              <a:t> </a:t>
            </a:r>
            <a:r>
              <a:rPr lang="en-US" dirty="0" err="1" smtClean="0"/>
              <a:t>subpolar</a:t>
            </a:r>
            <a:r>
              <a:rPr lang="en-US" dirty="0" smtClean="0"/>
              <a:t> leprosy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Trichoepitheliomas</a:t>
            </a:r>
            <a:r>
              <a:rPr lang="en-US" dirty="0" smtClean="0"/>
              <a:t> 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turbin</a:t>
            </a:r>
            <a:r>
              <a:rPr lang="en-US" baseline="0" dirty="0" smtClean="0"/>
              <a:t> tumor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 to differentiate</a:t>
            </a:r>
            <a:r>
              <a:rPr lang="en-US" baseline="0" dirty="0" smtClean="0"/>
              <a:t> between </a:t>
            </a:r>
            <a:r>
              <a:rPr lang="en-US" baseline="0" dirty="0" err="1" smtClean="0"/>
              <a:t>PUPP</a:t>
            </a:r>
            <a:r>
              <a:rPr lang="en-US" baseline="0" dirty="0" smtClean="0"/>
              <a:t> and Herpes </a:t>
            </a:r>
            <a:r>
              <a:rPr lang="en-US" baseline="0" dirty="0" err="1" smtClean="0"/>
              <a:t>gestationis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pilometricoma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MF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GVHD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Lichenoid</a:t>
            </a:r>
            <a:r>
              <a:rPr lang="en-US" dirty="0" smtClean="0"/>
              <a:t> eruption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scc</a:t>
            </a:r>
            <a:endParaRPr lang="en-US" dirty="0" smtClean="0"/>
          </a:p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SCC</a:t>
            </a:r>
            <a:r>
              <a:rPr lang="en-US" dirty="0" smtClean="0"/>
              <a:t> on a background of Lichen </a:t>
            </a:r>
            <a:r>
              <a:rPr lang="en-US" dirty="0" err="1" smtClean="0"/>
              <a:t>planus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Lesion on</a:t>
            </a:r>
            <a:r>
              <a:rPr lang="en-US" baseline="0" dirty="0" smtClean="0"/>
              <a:t> buttock with rolled margins</a:t>
            </a:r>
          </a:p>
          <a:p>
            <a:r>
              <a:rPr lang="en-US" baseline="0" dirty="0" err="1" smtClean="0"/>
              <a:t>Jxg</a:t>
            </a:r>
            <a:endParaRPr lang="en-US" baseline="0" dirty="0" smtClean="0"/>
          </a:p>
          <a:p>
            <a:r>
              <a:rPr lang="en-US" u="sng" baseline="0" dirty="0" smtClean="0"/>
              <a:t>Tumors in child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JXG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Hemangioma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DH</a:t>
            </a:r>
          </a:p>
          <a:p>
            <a:pPr marL="228600" indent="-228600">
              <a:buAutoNum type="arabicPeriod"/>
            </a:pPr>
            <a:r>
              <a:rPr lang="en-US" dirty="0" smtClean="0"/>
              <a:t>BP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Kawasaki </a:t>
            </a:r>
            <a:r>
              <a:rPr lang="en-US" dirty="0" err="1" smtClean="0"/>
              <a:t>dis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Scarlet fever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B-cell lymphoma</a:t>
            </a:r>
          </a:p>
          <a:p>
            <a:pPr marL="228600" indent="-228600">
              <a:buAutoNum type="arabicPeriod"/>
            </a:pPr>
            <a:r>
              <a:rPr lang="en-US" dirty="0" smtClean="0"/>
              <a:t>Vascular tumors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zygomycosis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PLEVA</a:t>
            </a:r>
            <a:r>
              <a:rPr lang="en-US" dirty="0" smtClean="0"/>
              <a:t> (recurrent polymorphic papules in 14-yr-old</a:t>
            </a:r>
            <a:r>
              <a:rPr lang="en-US" baseline="0" dirty="0" smtClean="0"/>
              <a:t> 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Insect bite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Granuloma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Faciale</a:t>
            </a:r>
            <a:r>
              <a:rPr lang="en-US" baseline="0" dirty="0" smtClean="0"/>
              <a:t> (mixed inflammatory infiltrate of </a:t>
            </a:r>
            <a:r>
              <a:rPr lang="en-US" baseline="0" dirty="0" err="1" smtClean="0"/>
              <a:t>lympho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neutrophils</a:t>
            </a:r>
            <a:r>
              <a:rPr lang="en-US" baseline="0" dirty="0" smtClean="0"/>
              <a:t> n </a:t>
            </a:r>
            <a:r>
              <a:rPr lang="en-US" baseline="0" dirty="0" err="1" smtClean="0"/>
              <a:t>eosinophils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Dermatitis </a:t>
            </a:r>
            <a:r>
              <a:rPr lang="en-US" smtClean="0"/>
              <a:t>passivativa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4D33D-35B6-41D1-80B8-F938B3AD54B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39955-EB27-4A47-9774-56245D9764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67522-9A01-4DAE-A4AC-66944C2AA25F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84500-05C4-4637-8DCC-19CC4B86D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Tm="120000">
    <p:sndAc>
      <p:stSnd>
        <p:snd r:embed="rId14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1"/>
            <a:ext cx="52578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68580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Differential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0"/>
            <a:ext cx="5919602" cy="684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68580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Differential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143000"/>
            <a:ext cx="9143999" cy="473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1154668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Likely  diagnosis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0"/>
            <a:ext cx="7949381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68580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Differential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100NIKON11\DSCN8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3543" y="1"/>
            <a:ext cx="718646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28800" y="685800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Likely 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981199" y="0"/>
            <a:ext cx="5759885" cy="6781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16535" y="685800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Likely  diagnosis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DSCN0519"/>
          <p:cNvPicPr>
            <a:picLocks noChangeAspect="1" noChangeArrowheads="1"/>
          </p:cNvPicPr>
          <p:nvPr/>
        </p:nvPicPr>
        <p:blipFill>
          <a:blip r:embed="rId4" cstate="print">
            <a:lum bright="-20000" contrast="10000"/>
          </a:blip>
          <a:srcRect/>
          <a:stretch>
            <a:fillRect/>
          </a:stretch>
        </p:blipFill>
        <p:spPr>
          <a:xfrm>
            <a:off x="1557987" y="0"/>
            <a:ext cx="5695517" cy="6858000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921535" y="6096000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Likely 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70680"/>
            <a:ext cx="4724400" cy="468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2926" y="2133600"/>
            <a:ext cx="4054874" cy="468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828800" y="685800"/>
            <a:ext cx="3573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Diagnostic test in this pregnant lady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 descr="pilomtrxmp1"/>
          <p:cNvPicPr>
            <a:picLocks noGrp="1" noChangeAspect="1" noChangeArrowheads="1"/>
          </p:cNvPicPr>
          <p:nvPr>
            <p:ph/>
          </p:nvPr>
        </p:nvPicPr>
        <p:blipFill>
          <a:blip r:embed="rId4" cstate="print">
            <a:lum bright="-20000" contrast="10000"/>
          </a:blip>
          <a:srcRect/>
          <a:stretch>
            <a:fillRect/>
          </a:stretch>
        </p:blipFill>
        <p:spPr>
          <a:xfrm>
            <a:off x="0" y="0"/>
            <a:ext cx="9144000" cy="6953250"/>
          </a:xfrm>
        </p:spPr>
      </p:pic>
      <p:sp>
        <p:nvSpPr>
          <p:cNvPr id="3" name="TextBox 2"/>
          <p:cNvSpPr txBox="1"/>
          <p:nvPr/>
        </p:nvSpPr>
        <p:spPr>
          <a:xfrm>
            <a:off x="1828800" y="685800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Likely  diagnosis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-50768" y="1"/>
            <a:ext cx="9194768" cy="689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68580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Differential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037" y="533399"/>
            <a:ext cx="9162037" cy="5638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445535" y="1764268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Likely  diagnosis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738" y="0"/>
            <a:ext cx="76632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6031468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Likely  diagnosis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0615" y="54763"/>
            <a:ext cx="7248985" cy="68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68580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Differential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68580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Differential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-25401"/>
            <a:ext cx="5181600" cy="6908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828800" y="68580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Differential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Users\Admin\Desktop\New folder (4)\sibghat camera pics\PLC\DSC0637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23019"/>
            <a:ext cx="9113308" cy="683498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283735" y="5943600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Likely 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369381"/>
            <a:ext cx="4038600" cy="39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8997" y="1371600"/>
            <a:ext cx="4329203" cy="407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828800" y="685800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Likely 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33321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P4030375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038600" y="3886200"/>
            <a:ext cx="5105400" cy="29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828800" y="685800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Likely  diagnosis</a:t>
            </a:r>
            <a:endParaRPr lang="en-US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199" y="0"/>
            <a:ext cx="76859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828800" y="685800"/>
            <a:ext cx="171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Likely  diagnosis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DCIM\100NIKON\DSCN80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20000">
    <p:sndAc>
      <p:stSnd>
        <p:snd r:embed="rId2" name="camera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160</Words>
  <Application>Microsoft Office PowerPoint</Application>
  <PresentationFormat>On-screen Show (4:3)</PresentationFormat>
  <Paragraphs>76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hp</cp:lastModifiedBy>
  <cp:revision>27</cp:revision>
  <dcterms:created xsi:type="dcterms:W3CDTF">2012-04-12T05:27:54Z</dcterms:created>
  <dcterms:modified xsi:type="dcterms:W3CDTF">2014-04-18T18:17:55Z</dcterms:modified>
</cp:coreProperties>
</file>