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8" r:id="rId15"/>
    <p:sldId id="270" r:id="rId16"/>
    <p:sldId id="274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29" autoAdjust="0"/>
  </p:normalViewPr>
  <p:slideViewPr>
    <p:cSldViewPr>
      <p:cViewPr varScale="1">
        <p:scale>
          <a:sx n="58" d="100"/>
          <a:sy n="58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3B8A0-E14E-4BBF-97E7-656C13B9BF0A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E59FD-DC39-4C67-AA76-F0847B284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Burn</a:t>
            </a:r>
            <a:r>
              <a:rPr lang="en-US" baseline="0" dirty="0" smtClean="0"/>
              <a:t> scar with </a:t>
            </a:r>
            <a:r>
              <a:rPr lang="en-US" baseline="0" dirty="0" err="1" smtClean="0"/>
              <a:t>cutaneous</a:t>
            </a:r>
            <a:r>
              <a:rPr lang="en-US" baseline="0" dirty="0" smtClean="0"/>
              <a:t> horn (can be SCC, </a:t>
            </a:r>
            <a:r>
              <a:rPr lang="en-US" baseline="0" dirty="0" err="1" smtClean="0"/>
              <a:t>keratosis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Whether</a:t>
            </a:r>
            <a:r>
              <a:rPr lang="en-US" baseline="0" dirty="0" smtClean="0"/>
              <a:t> it was present at birth or not? ( </a:t>
            </a:r>
            <a:r>
              <a:rPr lang="en-US" baseline="0" dirty="0" err="1" smtClean="0"/>
              <a:t>hemangioma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Necrobiosis</a:t>
            </a:r>
            <a:r>
              <a:rPr lang="en-US" dirty="0" smtClean="0"/>
              <a:t> </a:t>
            </a:r>
            <a:r>
              <a:rPr lang="en-US" dirty="0" err="1" smtClean="0"/>
              <a:t>lipoidica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Gianotti</a:t>
            </a:r>
            <a:r>
              <a:rPr lang="en-US" dirty="0" smtClean="0"/>
              <a:t> </a:t>
            </a:r>
            <a:r>
              <a:rPr lang="en-US" dirty="0" err="1" smtClean="0"/>
              <a:t>crosti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Superficial spreading </a:t>
            </a:r>
            <a:r>
              <a:rPr lang="en-US" dirty="0" err="1" smtClean="0"/>
              <a:t>mlanoma</a:t>
            </a:r>
            <a:r>
              <a:rPr lang="en-US" dirty="0" smtClean="0"/>
              <a:t> with vertical growth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Lymphangioma</a:t>
            </a:r>
            <a:r>
              <a:rPr lang="en-US" dirty="0" smtClean="0"/>
              <a:t> </a:t>
            </a:r>
            <a:r>
              <a:rPr lang="en-US" dirty="0" err="1" smtClean="0"/>
              <a:t>circumscriptum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Kimura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Extramammary</a:t>
            </a:r>
            <a:r>
              <a:rPr lang="en-US" dirty="0" smtClean="0"/>
              <a:t> </a:t>
            </a:r>
            <a:r>
              <a:rPr lang="en-US" dirty="0" err="1" smtClean="0"/>
              <a:t>pagets</a:t>
            </a:r>
            <a:r>
              <a:rPr lang="en-US" dirty="0" smtClean="0"/>
              <a:t> (D/D </a:t>
            </a:r>
            <a:r>
              <a:rPr lang="en-US" dirty="0" err="1" smtClean="0"/>
              <a:t>candidiasis</a:t>
            </a:r>
            <a:r>
              <a:rPr lang="en-US" dirty="0" smtClean="0"/>
              <a:t>, </a:t>
            </a:r>
            <a:r>
              <a:rPr lang="en-US" dirty="0" err="1" smtClean="0"/>
              <a:t>hailey</a:t>
            </a:r>
            <a:r>
              <a:rPr lang="en-US" dirty="0" smtClean="0"/>
              <a:t> </a:t>
            </a:r>
            <a:r>
              <a:rPr lang="en-US" dirty="0" err="1" smtClean="0"/>
              <a:t>hailey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trichoepithelioma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Angiokeratoma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circumscript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Actinic </a:t>
            </a:r>
            <a:r>
              <a:rPr lang="en-US" dirty="0" err="1" smtClean="0"/>
              <a:t>keratosis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Incontinentia</a:t>
            </a:r>
            <a:r>
              <a:rPr lang="en-US" dirty="0" smtClean="0"/>
              <a:t> </a:t>
            </a:r>
            <a:r>
              <a:rPr lang="en-US" dirty="0" err="1" smtClean="0"/>
              <a:t>pigmenti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Lentigo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maligna</a:t>
            </a:r>
            <a:r>
              <a:rPr lang="en-US" baseline="0" dirty="0" smtClean="0"/>
              <a:t> melanoma, dysplastic </a:t>
            </a:r>
            <a:r>
              <a:rPr lang="en-US" baseline="0" dirty="0" err="1" smtClean="0"/>
              <a:t>naevus</a:t>
            </a:r>
            <a:r>
              <a:rPr lang="en-US" baseline="0" dirty="0" smtClean="0"/>
              <a:t>, superficial spreading BCC, Bowens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 </a:t>
            </a:r>
            <a:r>
              <a:rPr lang="en-US" dirty="0" err="1" smtClean="0"/>
              <a:t>bullous</a:t>
            </a:r>
            <a:r>
              <a:rPr lang="en-US" dirty="0" smtClean="0"/>
              <a:t> </a:t>
            </a:r>
            <a:r>
              <a:rPr lang="en-US" dirty="0" err="1" smtClean="0"/>
              <a:t>icthyosiform</a:t>
            </a:r>
            <a:r>
              <a:rPr lang="en-US" dirty="0" smtClean="0"/>
              <a:t> </a:t>
            </a:r>
            <a:r>
              <a:rPr lang="en-US" dirty="0" err="1" smtClean="0"/>
              <a:t>erythrodema</a:t>
            </a:r>
            <a:r>
              <a:rPr lang="en-US" dirty="0" smtClean="0"/>
              <a:t>,</a:t>
            </a:r>
            <a:r>
              <a:rPr lang="en-US" baseline="0" dirty="0" smtClean="0"/>
              <a:t> P. </a:t>
            </a:r>
            <a:r>
              <a:rPr lang="en-US" baseline="0" dirty="0" err="1" smtClean="0"/>
              <a:t>foliacous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White sponge </a:t>
            </a:r>
            <a:r>
              <a:rPr lang="en-US" dirty="0" err="1" smtClean="0"/>
              <a:t>naevus</a:t>
            </a:r>
            <a:r>
              <a:rPr lang="en-US" dirty="0" smtClean="0"/>
              <a:t>, X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kerion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Dariers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Herpes virus – </a:t>
            </a:r>
            <a:r>
              <a:rPr lang="en-US" dirty="0" err="1" smtClean="0"/>
              <a:t>tzank</a:t>
            </a:r>
            <a:r>
              <a:rPr lang="en-US" dirty="0" smtClean="0"/>
              <a:t> smear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59FD-DC39-4C67-AA76-F0847B284EA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CA708-0C11-4B67-BD8D-6937E158353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3AEE2-6827-4540-9778-97B1EB156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://162.129.70.33/images/Gianotti_Crosti_2_071217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javascript:open_graphic_with_caption('/scripts/om.dll/serve?action=image&amp;location=/extractor/images/jd/37/6/f088801x.jpg&amp;link=',%20caption1)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hyperlink" Target="http://www.dartmouth.edu/~thabif/weeklyclinic040504/pictures/24folliculitisdecalv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8801" y="0"/>
            <a:ext cx="9504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28632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Likely 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0869" y="31124"/>
            <a:ext cx="7092531" cy="682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133600" y="6096000"/>
            <a:ext cx="42266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What single question will you ask that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 will effect the prognosis .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-24765"/>
            <a:ext cx="4572000" cy="692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505200" y="6273225"/>
            <a:ext cx="28632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/>
              <a:t>Likely Diagnosis</a:t>
            </a:r>
            <a:endParaRPr lang="en-US" sz="3200" b="1" dirty="0"/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Dermatology - LEG: Gianotti-Crosti syndrome  - viral infections, exanthem">
            <a:hlinkClick r:id="rId4" tooltip="Dermatology - LEG: Gianotti-Crosti syndrome  - viral infections, exanthem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5713" y="0"/>
            <a:ext cx="6632575" cy="6858000"/>
          </a:xfrm>
          <a:prstGeom prst="rect">
            <a:avLst/>
          </a:prstGeom>
          <a:noFill/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800600" y="6273225"/>
            <a:ext cx="27703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</a:rPr>
              <a:t>LikelyDiagnosis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288"/>
            <a:ext cx="9144000" cy="684371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7715250" y="76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Diagnosis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18085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Diagnosis</a:t>
            </a: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0" y="30163"/>
          <a:ext cx="9144000" cy="6827837"/>
        </p:xfrm>
        <a:graphic>
          <a:graphicData uri="http://schemas.openxmlformats.org/presentationml/2006/ole">
            <p:oleObj spid="_x0000_s1026" name="Photo Editor Photo" r:id="rId5" imgW="7430537" imgH="5001323" progId="">
              <p:embed/>
            </p:oleObj>
          </a:graphicData>
        </a:graphic>
      </p:graphicFrame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6537325" y="36513"/>
            <a:ext cx="2317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What is this?</a:t>
            </a:r>
          </a:p>
          <a:p>
            <a:r>
              <a:rPr lang="en-US" b="1"/>
              <a:t>Medical importance</a:t>
            </a:r>
          </a:p>
        </p:txBody>
      </p:sp>
    </p:spTree>
  </p:cSld>
  <p:clrMapOvr>
    <a:masterClrMapping/>
  </p:clrMapOvr>
  <p:transition>
    <p:sndAc>
      <p:stSnd>
        <p:snd r:embed="rId4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Dscn13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9050"/>
            <a:ext cx="9144000" cy="686117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7715250" y="76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Diagnosis</a:t>
            </a: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f088801x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4775"/>
            <a:ext cx="8991600" cy="675322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7715250" y="76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28632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Likely 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extramammary_paget_disease_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7315200" y="76200"/>
            <a:ext cx="16868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Likely Diagnosis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DSCN05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9737" y="0"/>
            <a:ext cx="5517173" cy="6858000"/>
          </a:xfrm>
          <a:prstGeom prst="rect">
            <a:avLst/>
          </a:prstGeom>
          <a:noFill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18085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/>
              <a:t>Diagnosis</a:t>
            </a: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angiokeratoma_circumscriptum1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" y="1"/>
            <a:ext cx="9144000" cy="6858000"/>
          </a:xfrm>
          <a:noFill/>
          <a:ln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18085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Diagnosis</a:t>
            </a: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2" y="0"/>
            <a:ext cx="9100457" cy="6858000"/>
          </a:xfrm>
          <a:prstGeom prst="rect">
            <a:avLst/>
          </a:prstGeom>
          <a:noFill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18085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Diagnosis</a:t>
            </a: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106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44" y="0"/>
            <a:ext cx="9172999" cy="6858000"/>
          </a:xfr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963892" y="6273225"/>
            <a:ext cx="18085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/>
              <a:t>Diagnosis</a:t>
            </a: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22melanoma050405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" y="0"/>
            <a:ext cx="9151396" cy="6857999"/>
          </a:xfrm>
          <a:prstGeom prst="rect">
            <a:avLst/>
          </a:prstGeom>
          <a:ln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105400" y="6273225"/>
            <a:ext cx="383027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Differential 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 descr="310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176338" y="1600200"/>
            <a:ext cx="6789737" cy="4525963"/>
          </a:xfrm>
        </p:spPr>
      </p:pic>
      <p:pic>
        <p:nvPicPr>
          <p:cNvPr id="4" name="Picture 2" descr="pemphigusfoliaceous_4_020610"/>
          <p:cNvPicPr>
            <a:picLocks noChangeAspect="1" noChangeArrowheads="1"/>
          </p:cNvPicPr>
          <p:nvPr/>
        </p:nvPicPr>
        <p:blipFill>
          <a:blip r:embed="rId5" cstate="print">
            <a:lum bright="-6000" contrast="8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105400" y="6273225"/>
            <a:ext cx="383027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Differential 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 descr="C:\Users\Admin\Desktop\New folder (2)\DSCN81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1" y="0"/>
            <a:ext cx="7125923" cy="689213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495800" y="6182380"/>
            <a:ext cx="334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Differential diagnosis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-256"/>
            <a:ext cx="7073369" cy="6858255"/>
          </a:xfrm>
          <a:prstGeom prst="rect">
            <a:avLst/>
          </a:prstGeom>
          <a:noFill/>
          <a:ln w="50800">
            <a:solidFill>
              <a:srgbClr val="00CCFF"/>
            </a:solidFill>
            <a:miter lim="800000"/>
            <a:headEnd/>
            <a:tailEnd/>
          </a:ln>
          <a:effectLst/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105400" y="6273225"/>
            <a:ext cx="28632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/>
              <a:t>Likely Diagnosis</a:t>
            </a:r>
            <a:endParaRPr lang="en-US" sz="3200" b="1" dirty="0"/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arier's_disease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038812" cy="6781801"/>
          </a:xfrm>
          <a:prstGeom prst="rect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105400" y="6273225"/>
            <a:ext cx="28632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Likely 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273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CCFF"/>
            </a:solidFill>
            <a:miter lim="800000"/>
            <a:headEnd/>
            <a:tailEnd/>
          </a:ln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105400" y="6273225"/>
            <a:ext cx="18085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Diagnosis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155</Words>
  <Application>Microsoft Office PowerPoint</Application>
  <PresentationFormat>On-screen Show (4:3)</PresentationFormat>
  <Paragraphs>61</Paragraphs>
  <Slides>19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Photo Editor Photo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waseem.hassan</cp:lastModifiedBy>
  <cp:revision>8</cp:revision>
  <dcterms:created xsi:type="dcterms:W3CDTF">2012-04-18T07:38:55Z</dcterms:created>
  <dcterms:modified xsi:type="dcterms:W3CDTF">2013-03-10T16:07:30Z</dcterms:modified>
</cp:coreProperties>
</file>