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  <p:sldMasterId id="2147483925" r:id="rId2"/>
    <p:sldMasterId id="2147483937" r:id="rId3"/>
    <p:sldMasterId id="2147483950" r:id="rId4"/>
    <p:sldMasterId id="2147483988" r:id="rId5"/>
  </p:sldMasterIdLst>
  <p:sldIdLst>
    <p:sldId id="313" r:id="rId6"/>
    <p:sldId id="256" r:id="rId7"/>
    <p:sldId id="257" r:id="rId8"/>
    <p:sldId id="307" r:id="rId9"/>
    <p:sldId id="308" r:id="rId10"/>
    <p:sldId id="311" r:id="rId11"/>
    <p:sldId id="310" r:id="rId12"/>
    <p:sldId id="312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316" r:id="rId22"/>
    <p:sldId id="266" r:id="rId23"/>
    <p:sldId id="317" r:id="rId24"/>
    <p:sldId id="267" r:id="rId25"/>
    <p:sldId id="268" r:id="rId26"/>
    <p:sldId id="269" r:id="rId27"/>
    <p:sldId id="270" r:id="rId28"/>
    <p:sldId id="271" r:id="rId29"/>
    <p:sldId id="272" r:id="rId30"/>
    <p:sldId id="326" r:id="rId31"/>
    <p:sldId id="273" r:id="rId32"/>
    <p:sldId id="274" r:id="rId33"/>
    <p:sldId id="275" r:id="rId34"/>
    <p:sldId id="327" r:id="rId35"/>
    <p:sldId id="276" r:id="rId36"/>
    <p:sldId id="277" r:id="rId37"/>
    <p:sldId id="278" r:id="rId38"/>
    <p:sldId id="332" r:id="rId39"/>
    <p:sldId id="279" r:id="rId40"/>
    <p:sldId id="280" r:id="rId41"/>
    <p:sldId id="319" r:id="rId42"/>
    <p:sldId id="281" r:id="rId43"/>
    <p:sldId id="328" r:id="rId44"/>
    <p:sldId id="282" r:id="rId45"/>
    <p:sldId id="320" r:id="rId46"/>
    <p:sldId id="283" r:id="rId47"/>
    <p:sldId id="334" r:id="rId48"/>
    <p:sldId id="284" r:id="rId49"/>
    <p:sldId id="285" r:id="rId50"/>
    <p:sldId id="335" r:id="rId51"/>
    <p:sldId id="286" r:id="rId52"/>
    <p:sldId id="321" r:id="rId53"/>
    <p:sldId id="287" r:id="rId54"/>
    <p:sldId id="288" r:id="rId55"/>
    <p:sldId id="322" r:id="rId56"/>
    <p:sldId id="289" r:id="rId57"/>
    <p:sldId id="324" r:id="rId58"/>
    <p:sldId id="290" r:id="rId59"/>
    <p:sldId id="291" r:id="rId60"/>
    <p:sldId id="292" r:id="rId61"/>
    <p:sldId id="293" r:id="rId62"/>
    <p:sldId id="318" r:id="rId63"/>
    <p:sldId id="301" r:id="rId64"/>
    <p:sldId id="306" r:id="rId65"/>
    <p:sldId id="296" r:id="rId66"/>
    <p:sldId id="297" r:id="rId67"/>
    <p:sldId id="300" r:id="rId68"/>
    <p:sldId id="299" r:id="rId69"/>
    <p:sldId id="298" r:id="rId70"/>
    <p:sldId id="302" r:id="rId71"/>
    <p:sldId id="303" r:id="rId72"/>
    <p:sldId id="304" r:id="rId73"/>
    <p:sldId id="305" r:id="rId74"/>
    <p:sldId id="294" r:id="rId75"/>
    <p:sldId id="323" r:id="rId76"/>
    <p:sldId id="330" r:id="rId77"/>
    <p:sldId id="315" r:id="rId78"/>
    <p:sldId id="336" r:id="rId79"/>
    <p:sldId id="314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 /><Relationship Id="rId18" Type="http://schemas.openxmlformats.org/officeDocument/2006/relationships/slide" Target="slides/slide13.xml" /><Relationship Id="rId26" Type="http://schemas.openxmlformats.org/officeDocument/2006/relationships/slide" Target="slides/slide21.xml" /><Relationship Id="rId39" Type="http://schemas.openxmlformats.org/officeDocument/2006/relationships/slide" Target="slides/slide34.xml" /><Relationship Id="rId21" Type="http://schemas.openxmlformats.org/officeDocument/2006/relationships/slide" Target="slides/slide16.xml" /><Relationship Id="rId34" Type="http://schemas.openxmlformats.org/officeDocument/2006/relationships/slide" Target="slides/slide29.xml" /><Relationship Id="rId42" Type="http://schemas.openxmlformats.org/officeDocument/2006/relationships/slide" Target="slides/slide37.xml" /><Relationship Id="rId47" Type="http://schemas.openxmlformats.org/officeDocument/2006/relationships/slide" Target="slides/slide42.xml" /><Relationship Id="rId50" Type="http://schemas.openxmlformats.org/officeDocument/2006/relationships/slide" Target="slides/slide45.xml" /><Relationship Id="rId55" Type="http://schemas.openxmlformats.org/officeDocument/2006/relationships/slide" Target="slides/slide50.xml" /><Relationship Id="rId63" Type="http://schemas.openxmlformats.org/officeDocument/2006/relationships/slide" Target="slides/slide58.xml" /><Relationship Id="rId68" Type="http://schemas.openxmlformats.org/officeDocument/2006/relationships/slide" Target="slides/slide63.xml" /><Relationship Id="rId76" Type="http://schemas.openxmlformats.org/officeDocument/2006/relationships/slide" Target="slides/slide71.xml" /><Relationship Id="rId84" Type="http://schemas.openxmlformats.org/officeDocument/2006/relationships/tableStyles" Target="tableStyles.xml" /><Relationship Id="rId7" Type="http://schemas.openxmlformats.org/officeDocument/2006/relationships/slide" Target="slides/slide2.xml" /><Relationship Id="rId71" Type="http://schemas.openxmlformats.org/officeDocument/2006/relationships/slide" Target="slides/slide66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1.xml" /><Relationship Id="rId29" Type="http://schemas.openxmlformats.org/officeDocument/2006/relationships/slide" Target="slides/slide24.xml" /><Relationship Id="rId11" Type="http://schemas.openxmlformats.org/officeDocument/2006/relationships/slide" Target="slides/slide6.xml" /><Relationship Id="rId24" Type="http://schemas.openxmlformats.org/officeDocument/2006/relationships/slide" Target="slides/slide19.xml" /><Relationship Id="rId32" Type="http://schemas.openxmlformats.org/officeDocument/2006/relationships/slide" Target="slides/slide27.xml" /><Relationship Id="rId37" Type="http://schemas.openxmlformats.org/officeDocument/2006/relationships/slide" Target="slides/slide32.xml" /><Relationship Id="rId40" Type="http://schemas.openxmlformats.org/officeDocument/2006/relationships/slide" Target="slides/slide35.xml" /><Relationship Id="rId45" Type="http://schemas.openxmlformats.org/officeDocument/2006/relationships/slide" Target="slides/slide40.xml" /><Relationship Id="rId53" Type="http://schemas.openxmlformats.org/officeDocument/2006/relationships/slide" Target="slides/slide48.xml" /><Relationship Id="rId58" Type="http://schemas.openxmlformats.org/officeDocument/2006/relationships/slide" Target="slides/slide53.xml" /><Relationship Id="rId66" Type="http://schemas.openxmlformats.org/officeDocument/2006/relationships/slide" Target="slides/slide61.xml" /><Relationship Id="rId74" Type="http://schemas.openxmlformats.org/officeDocument/2006/relationships/slide" Target="slides/slide69.xml" /><Relationship Id="rId79" Type="http://schemas.openxmlformats.org/officeDocument/2006/relationships/slide" Target="slides/slide74.xml" /><Relationship Id="rId5" Type="http://schemas.openxmlformats.org/officeDocument/2006/relationships/slideMaster" Target="slideMasters/slideMaster5.xml" /><Relationship Id="rId61" Type="http://schemas.openxmlformats.org/officeDocument/2006/relationships/slide" Target="slides/slide56.xml" /><Relationship Id="rId82" Type="http://schemas.openxmlformats.org/officeDocument/2006/relationships/viewProps" Target="viewProps.xml" /><Relationship Id="rId10" Type="http://schemas.openxmlformats.org/officeDocument/2006/relationships/slide" Target="slides/slide5.xml" /><Relationship Id="rId19" Type="http://schemas.openxmlformats.org/officeDocument/2006/relationships/slide" Target="slides/slide14.xml" /><Relationship Id="rId31" Type="http://schemas.openxmlformats.org/officeDocument/2006/relationships/slide" Target="slides/slide26.xml" /><Relationship Id="rId44" Type="http://schemas.openxmlformats.org/officeDocument/2006/relationships/slide" Target="slides/slide39.xml" /><Relationship Id="rId52" Type="http://schemas.openxmlformats.org/officeDocument/2006/relationships/slide" Target="slides/slide47.xml" /><Relationship Id="rId60" Type="http://schemas.openxmlformats.org/officeDocument/2006/relationships/slide" Target="slides/slide55.xml" /><Relationship Id="rId65" Type="http://schemas.openxmlformats.org/officeDocument/2006/relationships/slide" Target="slides/slide60.xml" /><Relationship Id="rId73" Type="http://schemas.openxmlformats.org/officeDocument/2006/relationships/slide" Target="slides/slide68.xml" /><Relationship Id="rId78" Type="http://schemas.openxmlformats.org/officeDocument/2006/relationships/slide" Target="slides/slide73.xml" /><Relationship Id="rId81" Type="http://schemas.openxmlformats.org/officeDocument/2006/relationships/presProps" Target="presProps.xml" /><Relationship Id="rId4" Type="http://schemas.openxmlformats.org/officeDocument/2006/relationships/slideMaster" Target="slideMasters/slideMaster4.xml" /><Relationship Id="rId9" Type="http://schemas.openxmlformats.org/officeDocument/2006/relationships/slide" Target="slides/slide4.xml" /><Relationship Id="rId14" Type="http://schemas.openxmlformats.org/officeDocument/2006/relationships/slide" Target="slides/slide9.xml" /><Relationship Id="rId22" Type="http://schemas.openxmlformats.org/officeDocument/2006/relationships/slide" Target="slides/slide17.xml" /><Relationship Id="rId27" Type="http://schemas.openxmlformats.org/officeDocument/2006/relationships/slide" Target="slides/slide22.xml" /><Relationship Id="rId30" Type="http://schemas.openxmlformats.org/officeDocument/2006/relationships/slide" Target="slides/slide25.xml" /><Relationship Id="rId35" Type="http://schemas.openxmlformats.org/officeDocument/2006/relationships/slide" Target="slides/slide30.xml" /><Relationship Id="rId43" Type="http://schemas.openxmlformats.org/officeDocument/2006/relationships/slide" Target="slides/slide38.xml" /><Relationship Id="rId48" Type="http://schemas.openxmlformats.org/officeDocument/2006/relationships/slide" Target="slides/slide43.xml" /><Relationship Id="rId56" Type="http://schemas.openxmlformats.org/officeDocument/2006/relationships/slide" Target="slides/slide51.xml" /><Relationship Id="rId64" Type="http://schemas.openxmlformats.org/officeDocument/2006/relationships/slide" Target="slides/slide59.xml" /><Relationship Id="rId69" Type="http://schemas.openxmlformats.org/officeDocument/2006/relationships/slide" Target="slides/slide64.xml" /><Relationship Id="rId77" Type="http://schemas.openxmlformats.org/officeDocument/2006/relationships/slide" Target="slides/slide72.xml" /><Relationship Id="rId8" Type="http://schemas.openxmlformats.org/officeDocument/2006/relationships/slide" Target="slides/slide3.xml" /><Relationship Id="rId51" Type="http://schemas.openxmlformats.org/officeDocument/2006/relationships/slide" Target="slides/slide46.xml" /><Relationship Id="rId72" Type="http://schemas.openxmlformats.org/officeDocument/2006/relationships/slide" Target="slides/slide67.xml" /><Relationship Id="rId80" Type="http://schemas.openxmlformats.org/officeDocument/2006/relationships/slide" Target="slides/slide75.xml" /><Relationship Id="rId3" Type="http://schemas.openxmlformats.org/officeDocument/2006/relationships/slideMaster" Target="slideMasters/slideMaster3.xml" /><Relationship Id="rId12" Type="http://schemas.openxmlformats.org/officeDocument/2006/relationships/slide" Target="slides/slide7.xml" /><Relationship Id="rId17" Type="http://schemas.openxmlformats.org/officeDocument/2006/relationships/slide" Target="slides/slide12.xml" /><Relationship Id="rId25" Type="http://schemas.openxmlformats.org/officeDocument/2006/relationships/slide" Target="slides/slide20.xml" /><Relationship Id="rId33" Type="http://schemas.openxmlformats.org/officeDocument/2006/relationships/slide" Target="slides/slide28.xml" /><Relationship Id="rId38" Type="http://schemas.openxmlformats.org/officeDocument/2006/relationships/slide" Target="slides/slide33.xml" /><Relationship Id="rId46" Type="http://schemas.openxmlformats.org/officeDocument/2006/relationships/slide" Target="slides/slide41.xml" /><Relationship Id="rId59" Type="http://schemas.openxmlformats.org/officeDocument/2006/relationships/slide" Target="slides/slide54.xml" /><Relationship Id="rId67" Type="http://schemas.openxmlformats.org/officeDocument/2006/relationships/slide" Target="slides/slide62.xml" /><Relationship Id="rId20" Type="http://schemas.openxmlformats.org/officeDocument/2006/relationships/slide" Target="slides/slide15.xml" /><Relationship Id="rId41" Type="http://schemas.openxmlformats.org/officeDocument/2006/relationships/slide" Target="slides/slide36.xml" /><Relationship Id="rId54" Type="http://schemas.openxmlformats.org/officeDocument/2006/relationships/slide" Target="slides/slide49.xml" /><Relationship Id="rId62" Type="http://schemas.openxmlformats.org/officeDocument/2006/relationships/slide" Target="slides/slide57.xml" /><Relationship Id="rId70" Type="http://schemas.openxmlformats.org/officeDocument/2006/relationships/slide" Target="slides/slide65.xml" /><Relationship Id="rId75" Type="http://schemas.openxmlformats.org/officeDocument/2006/relationships/slide" Target="slides/slide70.xml" /><Relationship Id="rId83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15" Type="http://schemas.openxmlformats.org/officeDocument/2006/relationships/slide" Target="slides/slide10.xml" /><Relationship Id="rId23" Type="http://schemas.openxmlformats.org/officeDocument/2006/relationships/slide" Target="slides/slide18.xml" /><Relationship Id="rId28" Type="http://schemas.openxmlformats.org/officeDocument/2006/relationships/slide" Target="slides/slide23.xml" /><Relationship Id="rId36" Type="http://schemas.openxmlformats.org/officeDocument/2006/relationships/slide" Target="slides/slide31.xml" /><Relationship Id="rId49" Type="http://schemas.openxmlformats.org/officeDocument/2006/relationships/slide" Target="slides/slide44.xml" /><Relationship Id="rId57" Type="http://schemas.openxmlformats.org/officeDocument/2006/relationships/slide" Target="slides/slide52.xml" 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image" Target="../media/image15.png" 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 /><Relationship Id="rId7" Type="http://schemas.openxmlformats.org/officeDocument/2006/relationships/image" Target="../media/image93.png" /><Relationship Id="rId2" Type="http://schemas.openxmlformats.org/officeDocument/2006/relationships/image" Target="../media/image88.png" /><Relationship Id="rId1" Type="http://schemas.openxmlformats.org/officeDocument/2006/relationships/image" Target="../media/image87.png" /><Relationship Id="rId6" Type="http://schemas.openxmlformats.org/officeDocument/2006/relationships/image" Target="../media/image92.png" /><Relationship Id="rId5" Type="http://schemas.openxmlformats.org/officeDocument/2006/relationships/image" Target="../media/image91.png" /><Relationship Id="rId4" Type="http://schemas.openxmlformats.org/officeDocument/2006/relationships/image" Target="../media/image90.png" 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image" Target="../media/image15.png" 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 /><Relationship Id="rId7" Type="http://schemas.openxmlformats.org/officeDocument/2006/relationships/image" Target="../media/image93.png" /><Relationship Id="rId2" Type="http://schemas.openxmlformats.org/officeDocument/2006/relationships/image" Target="../media/image88.png" /><Relationship Id="rId1" Type="http://schemas.openxmlformats.org/officeDocument/2006/relationships/image" Target="../media/image87.png" /><Relationship Id="rId6" Type="http://schemas.openxmlformats.org/officeDocument/2006/relationships/image" Target="../media/image92.png" /><Relationship Id="rId5" Type="http://schemas.openxmlformats.org/officeDocument/2006/relationships/image" Target="../media/image91.png" /><Relationship Id="rId4" Type="http://schemas.openxmlformats.org/officeDocument/2006/relationships/image" Target="../media/image90.pn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AD7A1F-C153-426B-9C17-A15F6105B4F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5C1AA8-DFB7-4736-BF68-2B347E75D68E}">
      <dgm:prSet/>
      <dgm:spPr/>
      <dgm:t>
        <a:bodyPr/>
        <a:lstStyle/>
        <a:p>
          <a:pPr rtl="0"/>
          <a:r>
            <a:rPr lang="en-US" b="0" i="0" dirty="0"/>
            <a:t>Reduce blood Supply</a:t>
          </a:r>
          <a:endParaRPr lang="en-US" dirty="0"/>
        </a:p>
      </dgm:t>
    </dgm:pt>
    <dgm:pt modelId="{D8B3C6A2-7C32-4683-B308-93A98AD0217C}" type="parTrans" cxnId="{37E3565C-2DEB-4DB3-B32C-544522685B28}">
      <dgm:prSet/>
      <dgm:spPr/>
      <dgm:t>
        <a:bodyPr/>
        <a:lstStyle/>
        <a:p>
          <a:endParaRPr lang="en-US"/>
        </a:p>
      </dgm:t>
    </dgm:pt>
    <dgm:pt modelId="{886C9163-93CE-47A7-937E-0A980180569D}" type="sibTrans" cxnId="{37E3565C-2DEB-4DB3-B32C-544522685B28}">
      <dgm:prSet/>
      <dgm:spPr/>
      <dgm:t>
        <a:bodyPr/>
        <a:lstStyle/>
        <a:p>
          <a:endParaRPr lang="en-US"/>
        </a:p>
      </dgm:t>
    </dgm:pt>
    <dgm:pt modelId="{90468B42-0D61-4AD8-84D0-42158CC3F999}">
      <dgm:prSet/>
      <dgm:spPr/>
      <dgm:t>
        <a:bodyPr/>
        <a:lstStyle/>
        <a:p>
          <a:pPr rtl="0"/>
          <a:r>
            <a:rPr lang="en-US" b="0" i="0"/>
            <a:t>Increased skin tension</a:t>
          </a:r>
          <a:endParaRPr lang="en-US"/>
        </a:p>
      </dgm:t>
    </dgm:pt>
    <dgm:pt modelId="{449CAE25-B6C8-4876-9D35-62A78B3D0B99}" type="parTrans" cxnId="{335F09A9-4B79-4F47-9A22-9F5BE693AE5C}">
      <dgm:prSet/>
      <dgm:spPr/>
      <dgm:t>
        <a:bodyPr/>
        <a:lstStyle/>
        <a:p>
          <a:endParaRPr lang="en-US"/>
        </a:p>
      </dgm:t>
    </dgm:pt>
    <dgm:pt modelId="{D095D36D-1043-473F-8FA2-7F786691452A}" type="sibTrans" cxnId="{335F09A9-4B79-4F47-9A22-9F5BE693AE5C}">
      <dgm:prSet/>
      <dgm:spPr/>
      <dgm:t>
        <a:bodyPr/>
        <a:lstStyle/>
        <a:p>
          <a:endParaRPr lang="en-US"/>
        </a:p>
      </dgm:t>
    </dgm:pt>
    <dgm:pt modelId="{055AC4FE-4461-476F-9587-DE4997596D1A}">
      <dgm:prSet/>
      <dgm:spPr/>
      <dgm:t>
        <a:bodyPr/>
        <a:lstStyle/>
        <a:p>
          <a:pPr rtl="0"/>
          <a:r>
            <a:rPr lang="en-US" b="0" i="0"/>
            <a:t>Poor venous drainage</a:t>
          </a:r>
          <a:endParaRPr lang="en-US"/>
        </a:p>
      </dgm:t>
    </dgm:pt>
    <dgm:pt modelId="{D35C217E-09A7-44C2-89FA-1C8A2DCC6700}" type="parTrans" cxnId="{DCB541E3-3566-4389-A9A0-F72FF66791CE}">
      <dgm:prSet/>
      <dgm:spPr/>
      <dgm:t>
        <a:bodyPr/>
        <a:lstStyle/>
        <a:p>
          <a:endParaRPr lang="en-US"/>
        </a:p>
      </dgm:t>
    </dgm:pt>
    <dgm:pt modelId="{A9CD369A-B372-4846-801A-F2AAC76BA2DE}" type="sibTrans" cxnId="{DCB541E3-3566-4389-A9A0-F72FF66791CE}">
      <dgm:prSet/>
      <dgm:spPr/>
      <dgm:t>
        <a:bodyPr/>
        <a:lstStyle/>
        <a:p>
          <a:endParaRPr lang="en-US"/>
        </a:p>
      </dgm:t>
    </dgm:pt>
    <dgm:pt modelId="{43DABC5D-CAD6-4009-9E68-0CE296DB9FFA}">
      <dgm:prSet/>
      <dgm:spPr/>
      <dgm:t>
        <a:bodyPr/>
        <a:lstStyle/>
        <a:p>
          <a:pPr rtl="0"/>
          <a:r>
            <a:rPr lang="en-US" b="0" i="0"/>
            <a:t>Presence of FB, Slough, Non viable tissue.</a:t>
          </a:r>
          <a:endParaRPr lang="en-US"/>
        </a:p>
      </dgm:t>
    </dgm:pt>
    <dgm:pt modelId="{69519AD9-E9C8-4790-BD83-27CBF3DF9958}" type="parTrans" cxnId="{C7A55C2C-92A9-4EB4-819C-176335890D80}">
      <dgm:prSet/>
      <dgm:spPr/>
      <dgm:t>
        <a:bodyPr/>
        <a:lstStyle/>
        <a:p>
          <a:endParaRPr lang="en-US"/>
        </a:p>
      </dgm:t>
    </dgm:pt>
    <dgm:pt modelId="{52ED8DB1-9749-4BAB-959A-1271585C841C}" type="sibTrans" cxnId="{C7A55C2C-92A9-4EB4-819C-176335890D80}">
      <dgm:prSet/>
      <dgm:spPr/>
      <dgm:t>
        <a:bodyPr/>
        <a:lstStyle/>
        <a:p>
          <a:endParaRPr lang="en-US"/>
        </a:p>
      </dgm:t>
    </dgm:pt>
    <dgm:pt modelId="{F8FFC9C9-91C4-4DF7-9949-C56BE12AED4F}">
      <dgm:prSet/>
      <dgm:spPr/>
      <dgm:t>
        <a:bodyPr/>
        <a:lstStyle/>
        <a:p>
          <a:pPr rtl="0"/>
          <a:r>
            <a:rPr lang="en-US" b="0" i="0"/>
            <a:t>Infection</a:t>
          </a:r>
          <a:endParaRPr lang="en-US"/>
        </a:p>
      </dgm:t>
    </dgm:pt>
    <dgm:pt modelId="{069B0B17-2AD6-46BC-8DF2-0B327036E868}" type="parTrans" cxnId="{2263F963-4F23-419C-80BB-29BA23788DED}">
      <dgm:prSet/>
      <dgm:spPr/>
      <dgm:t>
        <a:bodyPr/>
        <a:lstStyle/>
        <a:p>
          <a:endParaRPr lang="en-US"/>
        </a:p>
      </dgm:t>
    </dgm:pt>
    <dgm:pt modelId="{E8A7F576-3C2C-4AB2-8955-4AAB7296F35B}" type="sibTrans" cxnId="{2263F963-4F23-419C-80BB-29BA23788DED}">
      <dgm:prSet/>
      <dgm:spPr/>
      <dgm:t>
        <a:bodyPr/>
        <a:lstStyle/>
        <a:p>
          <a:endParaRPr lang="en-US"/>
        </a:p>
      </dgm:t>
    </dgm:pt>
    <dgm:pt modelId="{1E510D4D-6BDD-4279-A2BB-7A90C8A67014}">
      <dgm:prSet/>
      <dgm:spPr/>
      <dgm:t>
        <a:bodyPr/>
        <a:lstStyle/>
        <a:p>
          <a:pPr rtl="0"/>
          <a:r>
            <a:rPr lang="en-US" b="0" i="0"/>
            <a:t>Excess Local mobility</a:t>
          </a:r>
          <a:endParaRPr lang="en-US"/>
        </a:p>
      </dgm:t>
    </dgm:pt>
    <dgm:pt modelId="{F13436B3-9508-48BF-8EA7-3FA616E16E3E}" type="parTrans" cxnId="{AFFDE3CE-6609-4FCF-A3F8-2F8AF9438556}">
      <dgm:prSet/>
      <dgm:spPr/>
      <dgm:t>
        <a:bodyPr/>
        <a:lstStyle/>
        <a:p>
          <a:endParaRPr lang="en-US"/>
        </a:p>
      </dgm:t>
    </dgm:pt>
    <dgm:pt modelId="{90D6AD13-818D-4D07-8437-F40F3E4FBE40}" type="sibTrans" cxnId="{AFFDE3CE-6609-4FCF-A3F8-2F8AF9438556}">
      <dgm:prSet/>
      <dgm:spPr/>
      <dgm:t>
        <a:bodyPr/>
        <a:lstStyle/>
        <a:p>
          <a:endParaRPr lang="en-US"/>
        </a:p>
      </dgm:t>
    </dgm:pt>
    <dgm:pt modelId="{1D9F8E1A-45A7-41CF-A3D4-AF14C27FFC8B}">
      <dgm:prSet/>
      <dgm:spPr/>
      <dgm:t>
        <a:bodyPr/>
        <a:lstStyle/>
        <a:p>
          <a:pPr rtl="0"/>
          <a:r>
            <a:rPr lang="en-US" b="0" i="0"/>
            <a:t>Malignant transformation</a:t>
          </a:r>
          <a:endParaRPr lang="en-US"/>
        </a:p>
      </dgm:t>
    </dgm:pt>
    <dgm:pt modelId="{575E96B9-625C-4266-9BD5-DCAC2C1B6B60}" type="parTrans" cxnId="{83417DDF-A252-4B19-A8DE-311D03C71414}">
      <dgm:prSet/>
      <dgm:spPr/>
      <dgm:t>
        <a:bodyPr/>
        <a:lstStyle/>
        <a:p>
          <a:endParaRPr lang="en-US"/>
        </a:p>
      </dgm:t>
    </dgm:pt>
    <dgm:pt modelId="{1258607F-61AA-4110-8AA5-F3BD5BA45DFA}" type="sibTrans" cxnId="{83417DDF-A252-4B19-A8DE-311D03C71414}">
      <dgm:prSet/>
      <dgm:spPr/>
      <dgm:t>
        <a:bodyPr/>
        <a:lstStyle/>
        <a:p>
          <a:endParaRPr lang="en-US"/>
        </a:p>
      </dgm:t>
    </dgm:pt>
    <dgm:pt modelId="{A56BCBFB-1FF6-4626-9205-CD05545D8DE4}">
      <dgm:prSet/>
      <dgm:spPr/>
      <dgm:t>
        <a:bodyPr/>
        <a:lstStyle/>
        <a:p>
          <a:pPr rtl="0"/>
          <a:r>
            <a:rPr lang="en-US" b="0" i="0"/>
            <a:t>Underlying osteomyelitis</a:t>
          </a:r>
          <a:endParaRPr lang="en-US"/>
        </a:p>
      </dgm:t>
    </dgm:pt>
    <dgm:pt modelId="{4A187931-56BF-49CA-B954-F25A5428C1D4}" type="parTrans" cxnId="{044ED4C4-0341-4E2E-BDE2-C1C1C0A3DD75}">
      <dgm:prSet/>
      <dgm:spPr/>
      <dgm:t>
        <a:bodyPr/>
        <a:lstStyle/>
        <a:p>
          <a:endParaRPr lang="en-US"/>
        </a:p>
      </dgm:t>
    </dgm:pt>
    <dgm:pt modelId="{88B84E1F-2D5D-49C2-8081-B8A1FAD4EE99}" type="sibTrans" cxnId="{044ED4C4-0341-4E2E-BDE2-C1C1C0A3DD75}">
      <dgm:prSet/>
      <dgm:spPr/>
      <dgm:t>
        <a:bodyPr/>
        <a:lstStyle/>
        <a:p>
          <a:endParaRPr lang="en-US"/>
        </a:p>
      </dgm:t>
    </dgm:pt>
    <dgm:pt modelId="{81A012A5-21E1-4DA2-910E-50BEF2D131CB}">
      <dgm:prSet/>
      <dgm:spPr/>
      <dgm:t>
        <a:bodyPr/>
        <a:lstStyle/>
        <a:p>
          <a:pPr rtl="0"/>
          <a:r>
            <a:rPr lang="en-US" b="0" i="0"/>
            <a:t>Reduced Local O2 Tension</a:t>
          </a:r>
          <a:endParaRPr lang="en-US"/>
        </a:p>
      </dgm:t>
    </dgm:pt>
    <dgm:pt modelId="{045E2DB9-CEEB-444B-A957-3CE7066E621F}" type="parTrans" cxnId="{127B6D14-665B-4A56-8E1E-E00B57FDF2DA}">
      <dgm:prSet/>
      <dgm:spPr/>
      <dgm:t>
        <a:bodyPr/>
        <a:lstStyle/>
        <a:p>
          <a:endParaRPr lang="en-US"/>
        </a:p>
      </dgm:t>
    </dgm:pt>
    <dgm:pt modelId="{9D05FC24-71B8-47EE-9C93-09C85920CFA4}" type="sibTrans" cxnId="{127B6D14-665B-4A56-8E1E-E00B57FDF2DA}">
      <dgm:prSet/>
      <dgm:spPr/>
      <dgm:t>
        <a:bodyPr/>
        <a:lstStyle/>
        <a:p>
          <a:endParaRPr lang="en-US"/>
        </a:p>
      </dgm:t>
    </dgm:pt>
    <dgm:pt modelId="{87EF7256-8A14-4EDD-A78E-2B5E826376E5}">
      <dgm:prSet/>
      <dgm:spPr/>
      <dgm:t>
        <a:bodyPr/>
        <a:lstStyle/>
        <a:p>
          <a:pPr rtl="0"/>
          <a:r>
            <a:rPr lang="en-US" b="0" i="0"/>
            <a:t>suboptimal environment temperature </a:t>
          </a:r>
          <a:endParaRPr lang="en-US"/>
        </a:p>
      </dgm:t>
    </dgm:pt>
    <dgm:pt modelId="{384649E7-0996-414D-BA2B-0DD2CBFE6ACD}" type="parTrans" cxnId="{BD3EF701-3646-4289-B660-BBFE5744312D}">
      <dgm:prSet/>
      <dgm:spPr/>
      <dgm:t>
        <a:bodyPr/>
        <a:lstStyle/>
        <a:p>
          <a:endParaRPr lang="en-US"/>
        </a:p>
      </dgm:t>
    </dgm:pt>
    <dgm:pt modelId="{12241437-5A59-4C12-AA89-1CE6144F4BCC}" type="sibTrans" cxnId="{BD3EF701-3646-4289-B660-BBFE5744312D}">
      <dgm:prSet/>
      <dgm:spPr/>
      <dgm:t>
        <a:bodyPr/>
        <a:lstStyle/>
        <a:p>
          <a:endParaRPr lang="en-US"/>
        </a:p>
      </dgm:t>
    </dgm:pt>
    <dgm:pt modelId="{CF67742A-0128-4E62-BCE0-CF2ACFE7242E}" type="pres">
      <dgm:prSet presAssocID="{B5AD7A1F-C153-426B-9C17-A15F6105B4F4}" presName="Name0" presStyleCnt="0">
        <dgm:presLayoutVars>
          <dgm:dir/>
          <dgm:animLvl val="lvl"/>
          <dgm:resizeHandles val="exact"/>
        </dgm:presLayoutVars>
      </dgm:prSet>
      <dgm:spPr/>
    </dgm:pt>
    <dgm:pt modelId="{92B7CD4E-3D12-431A-9A71-A033927DE7BF}" type="pres">
      <dgm:prSet presAssocID="{7D5C1AA8-DFB7-4736-BF68-2B347E75D68E}" presName="linNode" presStyleCnt="0"/>
      <dgm:spPr/>
    </dgm:pt>
    <dgm:pt modelId="{E605F027-8CAA-4FAB-BF26-B748BD05CC57}" type="pres">
      <dgm:prSet presAssocID="{7D5C1AA8-DFB7-4736-BF68-2B347E75D68E}" presName="parentText" presStyleLbl="node1" presStyleIdx="0" presStyleCnt="10">
        <dgm:presLayoutVars>
          <dgm:chMax val="1"/>
          <dgm:bulletEnabled val="1"/>
        </dgm:presLayoutVars>
      </dgm:prSet>
      <dgm:spPr/>
    </dgm:pt>
    <dgm:pt modelId="{484157DB-1934-4578-9902-410C206EA554}" type="pres">
      <dgm:prSet presAssocID="{886C9163-93CE-47A7-937E-0A980180569D}" presName="sp" presStyleCnt="0"/>
      <dgm:spPr/>
    </dgm:pt>
    <dgm:pt modelId="{D5FFAB54-578D-44BD-8F6F-06E465EF820A}" type="pres">
      <dgm:prSet presAssocID="{90468B42-0D61-4AD8-84D0-42158CC3F999}" presName="linNode" presStyleCnt="0"/>
      <dgm:spPr/>
    </dgm:pt>
    <dgm:pt modelId="{F1F608D2-E25A-4B74-9378-399F6149E8B2}" type="pres">
      <dgm:prSet presAssocID="{90468B42-0D61-4AD8-84D0-42158CC3F999}" presName="parentText" presStyleLbl="node1" presStyleIdx="1" presStyleCnt="10">
        <dgm:presLayoutVars>
          <dgm:chMax val="1"/>
          <dgm:bulletEnabled val="1"/>
        </dgm:presLayoutVars>
      </dgm:prSet>
      <dgm:spPr/>
    </dgm:pt>
    <dgm:pt modelId="{CC4C7B1F-A36A-4F4B-A97B-2DDB9EAF0D23}" type="pres">
      <dgm:prSet presAssocID="{D095D36D-1043-473F-8FA2-7F786691452A}" presName="sp" presStyleCnt="0"/>
      <dgm:spPr/>
    </dgm:pt>
    <dgm:pt modelId="{3D1A8243-5A5C-459B-B360-25535981BA20}" type="pres">
      <dgm:prSet presAssocID="{055AC4FE-4461-476F-9587-DE4997596D1A}" presName="linNode" presStyleCnt="0"/>
      <dgm:spPr/>
    </dgm:pt>
    <dgm:pt modelId="{F94B532B-6702-4F70-84C8-FDDA143B9515}" type="pres">
      <dgm:prSet presAssocID="{055AC4FE-4461-476F-9587-DE4997596D1A}" presName="parentText" presStyleLbl="node1" presStyleIdx="2" presStyleCnt="10">
        <dgm:presLayoutVars>
          <dgm:chMax val="1"/>
          <dgm:bulletEnabled val="1"/>
        </dgm:presLayoutVars>
      </dgm:prSet>
      <dgm:spPr/>
    </dgm:pt>
    <dgm:pt modelId="{2B2A25DA-097A-451B-A775-CCB5EDD3D3AD}" type="pres">
      <dgm:prSet presAssocID="{A9CD369A-B372-4846-801A-F2AAC76BA2DE}" presName="sp" presStyleCnt="0"/>
      <dgm:spPr/>
    </dgm:pt>
    <dgm:pt modelId="{02F39DAD-2083-4724-94B0-B5BCF274A8FD}" type="pres">
      <dgm:prSet presAssocID="{43DABC5D-CAD6-4009-9E68-0CE296DB9FFA}" presName="linNode" presStyleCnt="0"/>
      <dgm:spPr/>
    </dgm:pt>
    <dgm:pt modelId="{C30C194E-8700-4595-A1F1-EC490B8BCA7C}" type="pres">
      <dgm:prSet presAssocID="{43DABC5D-CAD6-4009-9E68-0CE296DB9FFA}" presName="parentText" presStyleLbl="node1" presStyleIdx="3" presStyleCnt="10">
        <dgm:presLayoutVars>
          <dgm:chMax val="1"/>
          <dgm:bulletEnabled val="1"/>
        </dgm:presLayoutVars>
      </dgm:prSet>
      <dgm:spPr/>
    </dgm:pt>
    <dgm:pt modelId="{6653E41A-C4AD-49CD-93B6-757F693D7E5E}" type="pres">
      <dgm:prSet presAssocID="{52ED8DB1-9749-4BAB-959A-1271585C841C}" presName="sp" presStyleCnt="0"/>
      <dgm:spPr/>
    </dgm:pt>
    <dgm:pt modelId="{73206230-E8E8-4B3C-BFF6-BCE1547DCF62}" type="pres">
      <dgm:prSet presAssocID="{F8FFC9C9-91C4-4DF7-9949-C56BE12AED4F}" presName="linNode" presStyleCnt="0"/>
      <dgm:spPr/>
    </dgm:pt>
    <dgm:pt modelId="{821669AB-B1B0-4890-BB27-71325DE4DA46}" type="pres">
      <dgm:prSet presAssocID="{F8FFC9C9-91C4-4DF7-9949-C56BE12AED4F}" presName="parentText" presStyleLbl="node1" presStyleIdx="4" presStyleCnt="10">
        <dgm:presLayoutVars>
          <dgm:chMax val="1"/>
          <dgm:bulletEnabled val="1"/>
        </dgm:presLayoutVars>
      </dgm:prSet>
      <dgm:spPr/>
    </dgm:pt>
    <dgm:pt modelId="{D1D20851-2CC0-4834-879A-46E1BC8CAEFD}" type="pres">
      <dgm:prSet presAssocID="{E8A7F576-3C2C-4AB2-8955-4AAB7296F35B}" presName="sp" presStyleCnt="0"/>
      <dgm:spPr/>
    </dgm:pt>
    <dgm:pt modelId="{115884BA-C0A5-48EC-9196-18985D50980D}" type="pres">
      <dgm:prSet presAssocID="{1E510D4D-6BDD-4279-A2BB-7A90C8A67014}" presName="linNode" presStyleCnt="0"/>
      <dgm:spPr/>
    </dgm:pt>
    <dgm:pt modelId="{68B20F42-EAC9-4219-AB5D-D1D8F818C491}" type="pres">
      <dgm:prSet presAssocID="{1E510D4D-6BDD-4279-A2BB-7A90C8A67014}" presName="parentText" presStyleLbl="node1" presStyleIdx="5" presStyleCnt="10">
        <dgm:presLayoutVars>
          <dgm:chMax val="1"/>
          <dgm:bulletEnabled val="1"/>
        </dgm:presLayoutVars>
      </dgm:prSet>
      <dgm:spPr/>
    </dgm:pt>
    <dgm:pt modelId="{A8E5CB84-E586-40F4-9B84-79FC9394F432}" type="pres">
      <dgm:prSet presAssocID="{90D6AD13-818D-4D07-8437-F40F3E4FBE40}" presName="sp" presStyleCnt="0"/>
      <dgm:spPr/>
    </dgm:pt>
    <dgm:pt modelId="{AACC2D23-B3B4-4763-8790-C31B4FF905EA}" type="pres">
      <dgm:prSet presAssocID="{1D9F8E1A-45A7-41CF-A3D4-AF14C27FFC8B}" presName="linNode" presStyleCnt="0"/>
      <dgm:spPr/>
    </dgm:pt>
    <dgm:pt modelId="{57FC7D32-6758-46C4-BB33-1651775416D4}" type="pres">
      <dgm:prSet presAssocID="{1D9F8E1A-45A7-41CF-A3D4-AF14C27FFC8B}" presName="parentText" presStyleLbl="node1" presStyleIdx="6" presStyleCnt="10">
        <dgm:presLayoutVars>
          <dgm:chMax val="1"/>
          <dgm:bulletEnabled val="1"/>
        </dgm:presLayoutVars>
      </dgm:prSet>
      <dgm:spPr/>
    </dgm:pt>
    <dgm:pt modelId="{43460133-B907-4D29-B6DA-58D67D213199}" type="pres">
      <dgm:prSet presAssocID="{1258607F-61AA-4110-8AA5-F3BD5BA45DFA}" presName="sp" presStyleCnt="0"/>
      <dgm:spPr/>
    </dgm:pt>
    <dgm:pt modelId="{4FDAB6CA-C02B-49D4-9F53-C3715E306BCD}" type="pres">
      <dgm:prSet presAssocID="{A56BCBFB-1FF6-4626-9205-CD05545D8DE4}" presName="linNode" presStyleCnt="0"/>
      <dgm:spPr/>
    </dgm:pt>
    <dgm:pt modelId="{C77CA9EE-861F-4078-BBAD-217FEC6955B8}" type="pres">
      <dgm:prSet presAssocID="{A56BCBFB-1FF6-4626-9205-CD05545D8DE4}" presName="parentText" presStyleLbl="node1" presStyleIdx="7" presStyleCnt="10">
        <dgm:presLayoutVars>
          <dgm:chMax val="1"/>
          <dgm:bulletEnabled val="1"/>
        </dgm:presLayoutVars>
      </dgm:prSet>
      <dgm:spPr/>
    </dgm:pt>
    <dgm:pt modelId="{A5B25164-9036-4C2B-A711-92FDCB7AF81E}" type="pres">
      <dgm:prSet presAssocID="{88B84E1F-2D5D-49C2-8081-B8A1FAD4EE99}" presName="sp" presStyleCnt="0"/>
      <dgm:spPr/>
    </dgm:pt>
    <dgm:pt modelId="{ED7B1232-8949-4D8D-A657-315CF9370E87}" type="pres">
      <dgm:prSet presAssocID="{81A012A5-21E1-4DA2-910E-50BEF2D131CB}" presName="linNode" presStyleCnt="0"/>
      <dgm:spPr/>
    </dgm:pt>
    <dgm:pt modelId="{333DD16C-1A62-44C9-B48B-F2CF9F0B8123}" type="pres">
      <dgm:prSet presAssocID="{81A012A5-21E1-4DA2-910E-50BEF2D131CB}" presName="parentText" presStyleLbl="node1" presStyleIdx="8" presStyleCnt="10">
        <dgm:presLayoutVars>
          <dgm:chMax val="1"/>
          <dgm:bulletEnabled val="1"/>
        </dgm:presLayoutVars>
      </dgm:prSet>
      <dgm:spPr/>
    </dgm:pt>
    <dgm:pt modelId="{1CB6F041-11F3-41C3-9BD2-5CD4C7BFC15E}" type="pres">
      <dgm:prSet presAssocID="{9D05FC24-71B8-47EE-9C93-09C85920CFA4}" presName="sp" presStyleCnt="0"/>
      <dgm:spPr/>
    </dgm:pt>
    <dgm:pt modelId="{90762D66-EE21-4150-AD8B-49E6A03798F3}" type="pres">
      <dgm:prSet presAssocID="{87EF7256-8A14-4EDD-A78E-2B5E826376E5}" presName="linNode" presStyleCnt="0"/>
      <dgm:spPr/>
    </dgm:pt>
    <dgm:pt modelId="{16F16757-0AFD-49EA-8796-54008E94EFDD}" type="pres">
      <dgm:prSet presAssocID="{87EF7256-8A14-4EDD-A78E-2B5E826376E5}" presName="parentText" presStyleLbl="node1" presStyleIdx="9" presStyleCnt="10">
        <dgm:presLayoutVars>
          <dgm:chMax val="1"/>
          <dgm:bulletEnabled val="1"/>
        </dgm:presLayoutVars>
      </dgm:prSet>
      <dgm:spPr/>
    </dgm:pt>
  </dgm:ptLst>
  <dgm:cxnLst>
    <dgm:cxn modelId="{BD3EF701-3646-4289-B660-BBFE5744312D}" srcId="{B5AD7A1F-C153-426B-9C17-A15F6105B4F4}" destId="{87EF7256-8A14-4EDD-A78E-2B5E826376E5}" srcOrd="9" destOrd="0" parTransId="{384649E7-0996-414D-BA2B-0DD2CBFE6ACD}" sibTransId="{12241437-5A59-4C12-AA89-1CE6144F4BCC}"/>
    <dgm:cxn modelId="{954FCF09-51EF-4B96-9359-3B42B734B359}" type="presOf" srcId="{1E510D4D-6BDD-4279-A2BB-7A90C8A67014}" destId="{68B20F42-EAC9-4219-AB5D-D1D8F818C491}" srcOrd="0" destOrd="0" presId="urn:microsoft.com/office/officeart/2005/8/layout/vList5"/>
    <dgm:cxn modelId="{127B6D14-665B-4A56-8E1E-E00B57FDF2DA}" srcId="{B5AD7A1F-C153-426B-9C17-A15F6105B4F4}" destId="{81A012A5-21E1-4DA2-910E-50BEF2D131CB}" srcOrd="8" destOrd="0" parTransId="{045E2DB9-CEEB-444B-A957-3CE7066E621F}" sibTransId="{9D05FC24-71B8-47EE-9C93-09C85920CFA4}"/>
    <dgm:cxn modelId="{C7A55C2C-92A9-4EB4-819C-176335890D80}" srcId="{B5AD7A1F-C153-426B-9C17-A15F6105B4F4}" destId="{43DABC5D-CAD6-4009-9E68-0CE296DB9FFA}" srcOrd="3" destOrd="0" parTransId="{69519AD9-E9C8-4790-BD83-27CBF3DF9958}" sibTransId="{52ED8DB1-9749-4BAB-959A-1271585C841C}"/>
    <dgm:cxn modelId="{4F694537-1690-4A1B-AF3E-465DC96B7C4B}" type="presOf" srcId="{B5AD7A1F-C153-426B-9C17-A15F6105B4F4}" destId="{CF67742A-0128-4E62-BCE0-CF2ACFE7242E}" srcOrd="0" destOrd="0" presId="urn:microsoft.com/office/officeart/2005/8/layout/vList5"/>
    <dgm:cxn modelId="{2FA1733F-3D2C-4F65-920B-2A4A55C8748D}" type="presOf" srcId="{A56BCBFB-1FF6-4626-9205-CD05545D8DE4}" destId="{C77CA9EE-861F-4078-BBAD-217FEC6955B8}" srcOrd="0" destOrd="0" presId="urn:microsoft.com/office/officeart/2005/8/layout/vList5"/>
    <dgm:cxn modelId="{37E3565C-2DEB-4DB3-B32C-544522685B28}" srcId="{B5AD7A1F-C153-426B-9C17-A15F6105B4F4}" destId="{7D5C1AA8-DFB7-4736-BF68-2B347E75D68E}" srcOrd="0" destOrd="0" parTransId="{D8B3C6A2-7C32-4683-B308-93A98AD0217C}" sibTransId="{886C9163-93CE-47A7-937E-0A980180569D}"/>
    <dgm:cxn modelId="{2263F963-4F23-419C-80BB-29BA23788DED}" srcId="{B5AD7A1F-C153-426B-9C17-A15F6105B4F4}" destId="{F8FFC9C9-91C4-4DF7-9949-C56BE12AED4F}" srcOrd="4" destOrd="0" parTransId="{069B0B17-2AD6-46BC-8DF2-0B327036E868}" sibTransId="{E8A7F576-3C2C-4AB2-8955-4AAB7296F35B}"/>
    <dgm:cxn modelId="{AFB51A58-74C8-4139-9FD7-98EA1D872E9D}" type="presOf" srcId="{7D5C1AA8-DFB7-4736-BF68-2B347E75D68E}" destId="{E605F027-8CAA-4FAB-BF26-B748BD05CC57}" srcOrd="0" destOrd="0" presId="urn:microsoft.com/office/officeart/2005/8/layout/vList5"/>
    <dgm:cxn modelId="{D618E980-743A-4506-BADA-01E233D30FF9}" type="presOf" srcId="{43DABC5D-CAD6-4009-9E68-0CE296DB9FFA}" destId="{C30C194E-8700-4595-A1F1-EC490B8BCA7C}" srcOrd="0" destOrd="0" presId="urn:microsoft.com/office/officeart/2005/8/layout/vList5"/>
    <dgm:cxn modelId="{6C990687-D35D-495D-B53C-FD080BFACE4A}" type="presOf" srcId="{1D9F8E1A-45A7-41CF-A3D4-AF14C27FFC8B}" destId="{57FC7D32-6758-46C4-BB33-1651775416D4}" srcOrd="0" destOrd="0" presId="urn:microsoft.com/office/officeart/2005/8/layout/vList5"/>
    <dgm:cxn modelId="{92D96291-982C-42EC-839B-86B178F373AA}" type="presOf" srcId="{81A012A5-21E1-4DA2-910E-50BEF2D131CB}" destId="{333DD16C-1A62-44C9-B48B-F2CF9F0B8123}" srcOrd="0" destOrd="0" presId="urn:microsoft.com/office/officeart/2005/8/layout/vList5"/>
    <dgm:cxn modelId="{B2AA02A0-5D80-4B94-814C-562757D01C6E}" type="presOf" srcId="{90468B42-0D61-4AD8-84D0-42158CC3F999}" destId="{F1F608D2-E25A-4B74-9378-399F6149E8B2}" srcOrd="0" destOrd="0" presId="urn:microsoft.com/office/officeart/2005/8/layout/vList5"/>
    <dgm:cxn modelId="{335F09A9-4B79-4F47-9A22-9F5BE693AE5C}" srcId="{B5AD7A1F-C153-426B-9C17-A15F6105B4F4}" destId="{90468B42-0D61-4AD8-84D0-42158CC3F999}" srcOrd="1" destOrd="0" parTransId="{449CAE25-B6C8-4876-9D35-62A78B3D0B99}" sibTransId="{D095D36D-1043-473F-8FA2-7F786691452A}"/>
    <dgm:cxn modelId="{6AE694BD-F1AD-4DE5-81E5-381FCD633151}" type="presOf" srcId="{055AC4FE-4461-476F-9587-DE4997596D1A}" destId="{F94B532B-6702-4F70-84C8-FDDA143B9515}" srcOrd="0" destOrd="0" presId="urn:microsoft.com/office/officeart/2005/8/layout/vList5"/>
    <dgm:cxn modelId="{044ED4C4-0341-4E2E-BDE2-C1C1C0A3DD75}" srcId="{B5AD7A1F-C153-426B-9C17-A15F6105B4F4}" destId="{A56BCBFB-1FF6-4626-9205-CD05545D8DE4}" srcOrd="7" destOrd="0" parTransId="{4A187931-56BF-49CA-B954-F25A5428C1D4}" sibTransId="{88B84E1F-2D5D-49C2-8081-B8A1FAD4EE99}"/>
    <dgm:cxn modelId="{AFFDE3CE-6609-4FCF-A3F8-2F8AF9438556}" srcId="{B5AD7A1F-C153-426B-9C17-A15F6105B4F4}" destId="{1E510D4D-6BDD-4279-A2BB-7A90C8A67014}" srcOrd="5" destOrd="0" parTransId="{F13436B3-9508-48BF-8EA7-3FA616E16E3E}" sibTransId="{90D6AD13-818D-4D07-8437-F40F3E4FBE40}"/>
    <dgm:cxn modelId="{45AEB6D5-1FF4-47DC-9D63-7CC54BA2CA0D}" type="presOf" srcId="{F8FFC9C9-91C4-4DF7-9949-C56BE12AED4F}" destId="{821669AB-B1B0-4890-BB27-71325DE4DA46}" srcOrd="0" destOrd="0" presId="urn:microsoft.com/office/officeart/2005/8/layout/vList5"/>
    <dgm:cxn modelId="{83417DDF-A252-4B19-A8DE-311D03C71414}" srcId="{B5AD7A1F-C153-426B-9C17-A15F6105B4F4}" destId="{1D9F8E1A-45A7-41CF-A3D4-AF14C27FFC8B}" srcOrd="6" destOrd="0" parTransId="{575E96B9-625C-4266-9BD5-DCAC2C1B6B60}" sibTransId="{1258607F-61AA-4110-8AA5-F3BD5BA45DFA}"/>
    <dgm:cxn modelId="{DCB541E3-3566-4389-A9A0-F72FF66791CE}" srcId="{B5AD7A1F-C153-426B-9C17-A15F6105B4F4}" destId="{055AC4FE-4461-476F-9587-DE4997596D1A}" srcOrd="2" destOrd="0" parTransId="{D35C217E-09A7-44C2-89FA-1C8A2DCC6700}" sibTransId="{A9CD369A-B372-4846-801A-F2AAC76BA2DE}"/>
    <dgm:cxn modelId="{9D2F62E7-32D0-4E11-89B0-FB2972EF32B1}" type="presOf" srcId="{87EF7256-8A14-4EDD-A78E-2B5E826376E5}" destId="{16F16757-0AFD-49EA-8796-54008E94EFDD}" srcOrd="0" destOrd="0" presId="urn:microsoft.com/office/officeart/2005/8/layout/vList5"/>
    <dgm:cxn modelId="{8A199108-991F-438C-85CA-152FD52833B7}" type="presParOf" srcId="{CF67742A-0128-4E62-BCE0-CF2ACFE7242E}" destId="{92B7CD4E-3D12-431A-9A71-A033927DE7BF}" srcOrd="0" destOrd="0" presId="urn:microsoft.com/office/officeart/2005/8/layout/vList5"/>
    <dgm:cxn modelId="{15D8581E-9F06-4B60-963D-AFE3226C4366}" type="presParOf" srcId="{92B7CD4E-3D12-431A-9A71-A033927DE7BF}" destId="{E605F027-8CAA-4FAB-BF26-B748BD05CC57}" srcOrd="0" destOrd="0" presId="urn:microsoft.com/office/officeart/2005/8/layout/vList5"/>
    <dgm:cxn modelId="{4ECCDF65-1E26-4B3D-81C3-BC849DCAB7C4}" type="presParOf" srcId="{CF67742A-0128-4E62-BCE0-CF2ACFE7242E}" destId="{484157DB-1934-4578-9902-410C206EA554}" srcOrd="1" destOrd="0" presId="urn:microsoft.com/office/officeart/2005/8/layout/vList5"/>
    <dgm:cxn modelId="{41F3903F-002B-4531-8690-4C1D248F3E19}" type="presParOf" srcId="{CF67742A-0128-4E62-BCE0-CF2ACFE7242E}" destId="{D5FFAB54-578D-44BD-8F6F-06E465EF820A}" srcOrd="2" destOrd="0" presId="urn:microsoft.com/office/officeart/2005/8/layout/vList5"/>
    <dgm:cxn modelId="{3FB58F64-70AD-4B0A-BCCA-4722F9C3EC89}" type="presParOf" srcId="{D5FFAB54-578D-44BD-8F6F-06E465EF820A}" destId="{F1F608D2-E25A-4B74-9378-399F6149E8B2}" srcOrd="0" destOrd="0" presId="urn:microsoft.com/office/officeart/2005/8/layout/vList5"/>
    <dgm:cxn modelId="{F67096C2-78CE-4823-AF76-908893540EDF}" type="presParOf" srcId="{CF67742A-0128-4E62-BCE0-CF2ACFE7242E}" destId="{CC4C7B1F-A36A-4F4B-A97B-2DDB9EAF0D23}" srcOrd="3" destOrd="0" presId="urn:microsoft.com/office/officeart/2005/8/layout/vList5"/>
    <dgm:cxn modelId="{91C306B3-077D-4BD8-BE4C-A7872AFF13DF}" type="presParOf" srcId="{CF67742A-0128-4E62-BCE0-CF2ACFE7242E}" destId="{3D1A8243-5A5C-459B-B360-25535981BA20}" srcOrd="4" destOrd="0" presId="urn:microsoft.com/office/officeart/2005/8/layout/vList5"/>
    <dgm:cxn modelId="{A51E43A4-6528-45D5-BBAA-9325AFB51E6D}" type="presParOf" srcId="{3D1A8243-5A5C-459B-B360-25535981BA20}" destId="{F94B532B-6702-4F70-84C8-FDDA143B9515}" srcOrd="0" destOrd="0" presId="urn:microsoft.com/office/officeart/2005/8/layout/vList5"/>
    <dgm:cxn modelId="{5A627F67-566B-4533-B731-AD18CD32A359}" type="presParOf" srcId="{CF67742A-0128-4E62-BCE0-CF2ACFE7242E}" destId="{2B2A25DA-097A-451B-A775-CCB5EDD3D3AD}" srcOrd="5" destOrd="0" presId="urn:microsoft.com/office/officeart/2005/8/layout/vList5"/>
    <dgm:cxn modelId="{D9660140-5ED1-46AA-9038-FD9740EEF026}" type="presParOf" srcId="{CF67742A-0128-4E62-BCE0-CF2ACFE7242E}" destId="{02F39DAD-2083-4724-94B0-B5BCF274A8FD}" srcOrd="6" destOrd="0" presId="urn:microsoft.com/office/officeart/2005/8/layout/vList5"/>
    <dgm:cxn modelId="{7E8F2E05-EF66-42FC-BC9F-CDD13074811C}" type="presParOf" srcId="{02F39DAD-2083-4724-94B0-B5BCF274A8FD}" destId="{C30C194E-8700-4595-A1F1-EC490B8BCA7C}" srcOrd="0" destOrd="0" presId="urn:microsoft.com/office/officeart/2005/8/layout/vList5"/>
    <dgm:cxn modelId="{4DE3834E-59A5-4805-8E13-3C9BCEB708DD}" type="presParOf" srcId="{CF67742A-0128-4E62-BCE0-CF2ACFE7242E}" destId="{6653E41A-C4AD-49CD-93B6-757F693D7E5E}" srcOrd="7" destOrd="0" presId="urn:microsoft.com/office/officeart/2005/8/layout/vList5"/>
    <dgm:cxn modelId="{0C7411A8-D0EC-484B-A6A0-901C468A16B0}" type="presParOf" srcId="{CF67742A-0128-4E62-BCE0-CF2ACFE7242E}" destId="{73206230-E8E8-4B3C-BFF6-BCE1547DCF62}" srcOrd="8" destOrd="0" presId="urn:microsoft.com/office/officeart/2005/8/layout/vList5"/>
    <dgm:cxn modelId="{8277A7E4-CE82-47B8-A01E-5E88FB414134}" type="presParOf" srcId="{73206230-E8E8-4B3C-BFF6-BCE1547DCF62}" destId="{821669AB-B1B0-4890-BB27-71325DE4DA46}" srcOrd="0" destOrd="0" presId="urn:microsoft.com/office/officeart/2005/8/layout/vList5"/>
    <dgm:cxn modelId="{26AB4D63-ED58-4287-8F8F-C8F1979A707D}" type="presParOf" srcId="{CF67742A-0128-4E62-BCE0-CF2ACFE7242E}" destId="{D1D20851-2CC0-4834-879A-46E1BC8CAEFD}" srcOrd="9" destOrd="0" presId="urn:microsoft.com/office/officeart/2005/8/layout/vList5"/>
    <dgm:cxn modelId="{1EB1609F-EE1E-4852-A753-D7D5B9439304}" type="presParOf" srcId="{CF67742A-0128-4E62-BCE0-CF2ACFE7242E}" destId="{115884BA-C0A5-48EC-9196-18985D50980D}" srcOrd="10" destOrd="0" presId="urn:microsoft.com/office/officeart/2005/8/layout/vList5"/>
    <dgm:cxn modelId="{B6C8C7FB-34B8-43EE-9261-D7132ECB5265}" type="presParOf" srcId="{115884BA-C0A5-48EC-9196-18985D50980D}" destId="{68B20F42-EAC9-4219-AB5D-D1D8F818C491}" srcOrd="0" destOrd="0" presId="urn:microsoft.com/office/officeart/2005/8/layout/vList5"/>
    <dgm:cxn modelId="{E875D6D9-31FE-4047-8D08-667276F26F1A}" type="presParOf" srcId="{CF67742A-0128-4E62-BCE0-CF2ACFE7242E}" destId="{A8E5CB84-E586-40F4-9B84-79FC9394F432}" srcOrd="11" destOrd="0" presId="urn:microsoft.com/office/officeart/2005/8/layout/vList5"/>
    <dgm:cxn modelId="{1F3DFA60-C214-4209-BAEE-982F7839B277}" type="presParOf" srcId="{CF67742A-0128-4E62-BCE0-CF2ACFE7242E}" destId="{AACC2D23-B3B4-4763-8790-C31B4FF905EA}" srcOrd="12" destOrd="0" presId="urn:microsoft.com/office/officeart/2005/8/layout/vList5"/>
    <dgm:cxn modelId="{BE0BF3DF-06C6-4F9E-9D05-FDAA468B59E2}" type="presParOf" srcId="{AACC2D23-B3B4-4763-8790-C31B4FF905EA}" destId="{57FC7D32-6758-46C4-BB33-1651775416D4}" srcOrd="0" destOrd="0" presId="urn:microsoft.com/office/officeart/2005/8/layout/vList5"/>
    <dgm:cxn modelId="{50047805-F210-4B93-911D-01CC31AC8970}" type="presParOf" srcId="{CF67742A-0128-4E62-BCE0-CF2ACFE7242E}" destId="{43460133-B907-4D29-B6DA-58D67D213199}" srcOrd="13" destOrd="0" presId="urn:microsoft.com/office/officeart/2005/8/layout/vList5"/>
    <dgm:cxn modelId="{6503E388-13CD-4830-800F-4591CD740F55}" type="presParOf" srcId="{CF67742A-0128-4E62-BCE0-CF2ACFE7242E}" destId="{4FDAB6CA-C02B-49D4-9F53-C3715E306BCD}" srcOrd="14" destOrd="0" presId="urn:microsoft.com/office/officeart/2005/8/layout/vList5"/>
    <dgm:cxn modelId="{FCFCD119-D652-4F3F-AAB7-2113ADF87D25}" type="presParOf" srcId="{4FDAB6CA-C02B-49D4-9F53-C3715E306BCD}" destId="{C77CA9EE-861F-4078-BBAD-217FEC6955B8}" srcOrd="0" destOrd="0" presId="urn:microsoft.com/office/officeart/2005/8/layout/vList5"/>
    <dgm:cxn modelId="{03E1068C-A5B5-40D3-8EF9-B681AF47C0CE}" type="presParOf" srcId="{CF67742A-0128-4E62-BCE0-CF2ACFE7242E}" destId="{A5B25164-9036-4C2B-A711-92FDCB7AF81E}" srcOrd="15" destOrd="0" presId="urn:microsoft.com/office/officeart/2005/8/layout/vList5"/>
    <dgm:cxn modelId="{AA997863-C8EE-4BC7-8425-B66EDE80AE5D}" type="presParOf" srcId="{CF67742A-0128-4E62-BCE0-CF2ACFE7242E}" destId="{ED7B1232-8949-4D8D-A657-315CF9370E87}" srcOrd="16" destOrd="0" presId="urn:microsoft.com/office/officeart/2005/8/layout/vList5"/>
    <dgm:cxn modelId="{9116C9F2-E16D-424A-BA08-C1BDB08C43F7}" type="presParOf" srcId="{ED7B1232-8949-4D8D-A657-315CF9370E87}" destId="{333DD16C-1A62-44C9-B48B-F2CF9F0B8123}" srcOrd="0" destOrd="0" presId="urn:microsoft.com/office/officeart/2005/8/layout/vList5"/>
    <dgm:cxn modelId="{8BB6FA0E-3338-427B-BD82-1611DC7885BF}" type="presParOf" srcId="{CF67742A-0128-4E62-BCE0-CF2ACFE7242E}" destId="{1CB6F041-11F3-41C3-9BD2-5CD4C7BFC15E}" srcOrd="17" destOrd="0" presId="urn:microsoft.com/office/officeart/2005/8/layout/vList5"/>
    <dgm:cxn modelId="{9C20B913-4A27-47D7-B288-B0631A00D032}" type="presParOf" srcId="{CF67742A-0128-4E62-BCE0-CF2ACFE7242E}" destId="{90762D66-EE21-4150-AD8B-49E6A03798F3}" srcOrd="18" destOrd="0" presId="urn:microsoft.com/office/officeart/2005/8/layout/vList5"/>
    <dgm:cxn modelId="{4F39DCB9-EFFC-49C1-A216-50031B34766F}" type="presParOf" srcId="{90762D66-EE21-4150-AD8B-49E6A03798F3}" destId="{16F16757-0AFD-49EA-8796-54008E94EFD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DA017E-956D-4FDA-85BE-EE334BEE83B2}" type="doc">
      <dgm:prSet loTypeId="urn:microsoft.com/office/officeart/2005/8/layout/vList3#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F4C1C6-7616-4043-A9BE-EB5C00343906}">
      <dgm:prSet/>
      <dgm:spPr/>
      <dgm:t>
        <a:bodyPr/>
        <a:lstStyle/>
        <a:p>
          <a:pPr rtl="0"/>
          <a:r>
            <a:rPr lang="en-US" b="0" i="0"/>
            <a:t>Primary Dressing touches the wound</a:t>
          </a:r>
          <a:endParaRPr lang="en-US"/>
        </a:p>
      </dgm:t>
    </dgm:pt>
    <dgm:pt modelId="{CF22E82B-891E-40FE-A5A5-F4662FD5FAB2}" type="parTrans" cxnId="{DAE70839-73F6-46B2-BEF4-CA0F188BBDEC}">
      <dgm:prSet/>
      <dgm:spPr/>
      <dgm:t>
        <a:bodyPr/>
        <a:lstStyle/>
        <a:p>
          <a:endParaRPr lang="en-US"/>
        </a:p>
      </dgm:t>
    </dgm:pt>
    <dgm:pt modelId="{C91D253F-17E6-4E93-A603-A2CA167C0755}" type="sibTrans" cxnId="{DAE70839-73F6-46B2-BEF4-CA0F188BBDEC}">
      <dgm:prSet/>
      <dgm:spPr/>
      <dgm:t>
        <a:bodyPr/>
        <a:lstStyle/>
        <a:p>
          <a:endParaRPr lang="en-US"/>
        </a:p>
      </dgm:t>
    </dgm:pt>
    <dgm:pt modelId="{263DDF86-8494-4059-A5C2-AE066910302B}">
      <dgm:prSet/>
      <dgm:spPr/>
      <dgm:t>
        <a:bodyPr/>
        <a:lstStyle/>
        <a:p>
          <a:pPr rtl="0"/>
          <a:r>
            <a:rPr lang="en-US" b="0" i="0" dirty="0"/>
            <a:t>Secondary Dressing (Bandage) Keeps the primary dressing in site </a:t>
          </a:r>
          <a:endParaRPr lang="en-US" dirty="0"/>
        </a:p>
      </dgm:t>
    </dgm:pt>
    <dgm:pt modelId="{3E3A9B59-1ED2-4540-BFBD-3FBE970E7BD3}" type="parTrans" cxnId="{C3ABB420-D7B5-40C6-86B0-2C1879EF9FB3}">
      <dgm:prSet/>
      <dgm:spPr/>
      <dgm:t>
        <a:bodyPr/>
        <a:lstStyle/>
        <a:p>
          <a:endParaRPr lang="en-US"/>
        </a:p>
      </dgm:t>
    </dgm:pt>
    <dgm:pt modelId="{09450471-9CA1-42CE-92A9-637E5C5C25DA}" type="sibTrans" cxnId="{C3ABB420-D7B5-40C6-86B0-2C1879EF9FB3}">
      <dgm:prSet/>
      <dgm:spPr/>
      <dgm:t>
        <a:bodyPr/>
        <a:lstStyle/>
        <a:p>
          <a:endParaRPr lang="en-US"/>
        </a:p>
      </dgm:t>
    </dgm:pt>
    <dgm:pt modelId="{5F8E0AF7-BBC1-443B-BD5D-955F01F944BA}">
      <dgm:prSet/>
      <dgm:spPr/>
      <dgm:t>
        <a:bodyPr/>
        <a:lstStyle/>
        <a:p>
          <a:pPr rtl="0"/>
          <a:r>
            <a:rPr lang="en-US" b="0" i="0"/>
            <a:t>some functions both primary as well as secondary</a:t>
          </a:r>
          <a:endParaRPr lang="en-US"/>
        </a:p>
      </dgm:t>
    </dgm:pt>
    <dgm:pt modelId="{0E66A7E5-32F6-4F96-98BD-D57EDAACC142}" type="parTrans" cxnId="{B93FFA39-FF63-4F2A-BF7A-81C1EBD9A6C4}">
      <dgm:prSet/>
      <dgm:spPr/>
      <dgm:t>
        <a:bodyPr/>
        <a:lstStyle/>
        <a:p>
          <a:endParaRPr lang="en-US"/>
        </a:p>
      </dgm:t>
    </dgm:pt>
    <dgm:pt modelId="{9950AD80-C49C-4109-89D0-AD983D90FBEE}" type="sibTrans" cxnId="{B93FFA39-FF63-4F2A-BF7A-81C1EBD9A6C4}">
      <dgm:prSet/>
      <dgm:spPr/>
      <dgm:t>
        <a:bodyPr/>
        <a:lstStyle/>
        <a:p>
          <a:endParaRPr lang="en-US"/>
        </a:p>
      </dgm:t>
    </dgm:pt>
    <dgm:pt modelId="{67308EEB-73F0-4C9E-92D3-B0072B1500D7}" type="pres">
      <dgm:prSet presAssocID="{03DA017E-956D-4FDA-85BE-EE334BEE83B2}" presName="linearFlow" presStyleCnt="0">
        <dgm:presLayoutVars>
          <dgm:dir/>
          <dgm:resizeHandles val="exact"/>
        </dgm:presLayoutVars>
      </dgm:prSet>
      <dgm:spPr/>
    </dgm:pt>
    <dgm:pt modelId="{1C595071-8963-42A5-8CE9-A6136388780A}" type="pres">
      <dgm:prSet presAssocID="{6AF4C1C6-7616-4043-A9BE-EB5C00343906}" presName="composite" presStyleCnt="0"/>
      <dgm:spPr/>
    </dgm:pt>
    <dgm:pt modelId="{E8A789D1-636D-41B8-B41E-CBAFD1AF3EA1}" type="pres">
      <dgm:prSet presAssocID="{6AF4C1C6-7616-4043-A9BE-EB5C00343906}" presName="imgShp" presStyleLbl="fgImgPlace1" presStyleIdx="0" presStyleCnt="3" custScaleX="234413" custLinFactNeighborX="-94914" custLinFactNeighborY="311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E5A1E5AE-7B51-4092-B0D7-7295ED4AD89E}" type="pres">
      <dgm:prSet presAssocID="{6AF4C1C6-7616-4043-A9BE-EB5C00343906}" presName="txShp" presStyleLbl="node1" presStyleIdx="0" presStyleCnt="3" custScaleX="93945">
        <dgm:presLayoutVars>
          <dgm:bulletEnabled val="1"/>
        </dgm:presLayoutVars>
      </dgm:prSet>
      <dgm:spPr/>
    </dgm:pt>
    <dgm:pt modelId="{728E9BF5-C474-4340-943A-734037B7C67E}" type="pres">
      <dgm:prSet presAssocID="{C91D253F-17E6-4E93-A603-A2CA167C0755}" presName="spacing" presStyleCnt="0"/>
      <dgm:spPr/>
    </dgm:pt>
    <dgm:pt modelId="{5BF0BED4-BC4B-4DF2-9DC1-2563D1BAC9C9}" type="pres">
      <dgm:prSet presAssocID="{263DDF86-8494-4059-A5C2-AE066910302B}" presName="composite" presStyleCnt="0"/>
      <dgm:spPr/>
    </dgm:pt>
    <dgm:pt modelId="{55C03D1E-9582-4A4E-987A-9A181F41B019}" type="pres">
      <dgm:prSet presAssocID="{263DDF86-8494-4059-A5C2-AE066910302B}" presName="imgShp" presStyleLbl="fgImgPlace1" presStyleIdx="1" presStyleCnt="3" custScaleX="242893" custLinFactNeighborX="-93726" custLinFactNeighborY="-3021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D5DD9474-7511-4FD7-962D-221580BAC91F}" type="pres">
      <dgm:prSet presAssocID="{263DDF86-8494-4059-A5C2-AE066910302B}" presName="txShp" presStyleLbl="node1" presStyleIdx="1" presStyleCnt="3" custScaleX="87140" custLinFactNeighborX="-1992" custLinFactNeighborY="-1056">
        <dgm:presLayoutVars>
          <dgm:bulletEnabled val="1"/>
        </dgm:presLayoutVars>
      </dgm:prSet>
      <dgm:spPr/>
    </dgm:pt>
    <dgm:pt modelId="{BB957934-4462-4E94-B416-BCB80B83B93D}" type="pres">
      <dgm:prSet presAssocID="{09450471-9CA1-42CE-92A9-637E5C5C25DA}" presName="spacing" presStyleCnt="0"/>
      <dgm:spPr/>
    </dgm:pt>
    <dgm:pt modelId="{76E93445-9E57-448C-9437-60352564C868}" type="pres">
      <dgm:prSet presAssocID="{5F8E0AF7-BBC1-443B-BD5D-955F01F944BA}" presName="composite" presStyleCnt="0"/>
      <dgm:spPr/>
    </dgm:pt>
    <dgm:pt modelId="{BBC901B4-4CD1-4083-9603-C7D3F9172CBA}" type="pres">
      <dgm:prSet presAssocID="{5F8E0AF7-BBC1-443B-BD5D-955F01F944BA}" presName="imgShp" presStyleLbl="fgImgPlace1" presStyleIdx="2" presStyleCnt="3" custScaleX="244746" custLinFactNeighborX="-92577" custLinFactNeighborY="-820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B34524D4-9CE6-42C6-AA8F-6AE2DCDB12F6}" type="pres">
      <dgm:prSet presAssocID="{5F8E0AF7-BBC1-443B-BD5D-955F01F944BA}" presName="txShp" presStyleLbl="node1" presStyleIdx="2" presStyleCnt="3" custScaleX="90157">
        <dgm:presLayoutVars>
          <dgm:bulletEnabled val="1"/>
        </dgm:presLayoutVars>
      </dgm:prSet>
      <dgm:spPr/>
    </dgm:pt>
  </dgm:ptLst>
  <dgm:cxnLst>
    <dgm:cxn modelId="{7795211E-EF85-42F4-AE41-7A49187B4D38}" type="presOf" srcId="{5F8E0AF7-BBC1-443B-BD5D-955F01F944BA}" destId="{B34524D4-9CE6-42C6-AA8F-6AE2DCDB12F6}" srcOrd="0" destOrd="0" presId="urn:microsoft.com/office/officeart/2005/8/layout/vList3#1"/>
    <dgm:cxn modelId="{C3ABB420-D7B5-40C6-86B0-2C1879EF9FB3}" srcId="{03DA017E-956D-4FDA-85BE-EE334BEE83B2}" destId="{263DDF86-8494-4059-A5C2-AE066910302B}" srcOrd="1" destOrd="0" parTransId="{3E3A9B59-1ED2-4540-BFBD-3FBE970E7BD3}" sibTransId="{09450471-9CA1-42CE-92A9-637E5C5C25DA}"/>
    <dgm:cxn modelId="{DAE70839-73F6-46B2-BEF4-CA0F188BBDEC}" srcId="{03DA017E-956D-4FDA-85BE-EE334BEE83B2}" destId="{6AF4C1C6-7616-4043-A9BE-EB5C00343906}" srcOrd="0" destOrd="0" parTransId="{CF22E82B-891E-40FE-A5A5-F4662FD5FAB2}" sibTransId="{C91D253F-17E6-4E93-A603-A2CA167C0755}"/>
    <dgm:cxn modelId="{B93FFA39-FF63-4F2A-BF7A-81C1EBD9A6C4}" srcId="{03DA017E-956D-4FDA-85BE-EE334BEE83B2}" destId="{5F8E0AF7-BBC1-443B-BD5D-955F01F944BA}" srcOrd="2" destOrd="0" parTransId="{0E66A7E5-32F6-4F96-98BD-D57EDAACC142}" sibTransId="{9950AD80-C49C-4109-89D0-AD983D90FBEE}"/>
    <dgm:cxn modelId="{85291449-A158-492C-AAA4-75CC61AAAC88}" type="presOf" srcId="{03DA017E-956D-4FDA-85BE-EE334BEE83B2}" destId="{67308EEB-73F0-4C9E-92D3-B0072B1500D7}" srcOrd="0" destOrd="0" presId="urn:microsoft.com/office/officeart/2005/8/layout/vList3#1"/>
    <dgm:cxn modelId="{0E3320C8-4D6D-4D59-89C0-0ADDEBE1CF97}" type="presOf" srcId="{6AF4C1C6-7616-4043-A9BE-EB5C00343906}" destId="{E5A1E5AE-7B51-4092-B0D7-7295ED4AD89E}" srcOrd="0" destOrd="0" presId="urn:microsoft.com/office/officeart/2005/8/layout/vList3#1"/>
    <dgm:cxn modelId="{5F9C09FD-B06B-47F0-86A0-649A6780508D}" type="presOf" srcId="{263DDF86-8494-4059-A5C2-AE066910302B}" destId="{D5DD9474-7511-4FD7-962D-221580BAC91F}" srcOrd="0" destOrd="0" presId="urn:microsoft.com/office/officeart/2005/8/layout/vList3#1"/>
    <dgm:cxn modelId="{40C20D4A-6FD9-4A75-9D6E-7C956C05D1C7}" type="presParOf" srcId="{67308EEB-73F0-4C9E-92D3-B0072B1500D7}" destId="{1C595071-8963-42A5-8CE9-A6136388780A}" srcOrd="0" destOrd="0" presId="urn:microsoft.com/office/officeart/2005/8/layout/vList3#1"/>
    <dgm:cxn modelId="{C1FF0D55-E6AE-4C6F-BFB6-78BB8DCCFAD0}" type="presParOf" srcId="{1C595071-8963-42A5-8CE9-A6136388780A}" destId="{E8A789D1-636D-41B8-B41E-CBAFD1AF3EA1}" srcOrd="0" destOrd="0" presId="urn:microsoft.com/office/officeart/2005/8/layout/vList3#1"/>
    <dgm:cxn modelId="{31C45821-F570-4D94-A69C-D812C7095981}" type="presParOf" srcId="{1C595071-8963-42A5-8CE9-A6136388780A}" destId="{E5A1E5AE-7B51-4092-B0D7-7295ED4AD89E}" srcOrd="1" destOrd="0" presId="urn:microsoft.com/office/officeart/2005/8/layout/vList3#1"/>
    <dgm:cxn modelId="{881707EB-50D5-45DF-9A7A-E7B78FD8CC85}" type="presParOf" srcId="{67308EEB-73F0-4C9E-92D3-B0072B1500D7}" destId="{728E9BF5-C474-4340-943A-734037B7C67E}" srcOrd="1" destOrd="0" presId="urn:microsoft.com/office/officeart/2005/8/layout/vList3#1"/>
    <dgm:cxn modelId="{D40B9760-D8B5-446F-B17B-64BDD5322FA6}" type="presParOf" srcId="{67308EEB-73F0-4C9E-92D3-B0072B1500D7}" destId="{5BF0BED4-BC4B-4DF2-9DC1-2563D1BAC9C9}" srcOrd="2" destOrd="0" presId="urn:microsoft.com/office/officeart/2005/8/layout/vList3#1"/>
    <dgm:cxn modelId="{27B27AD9-2389-4A3F-A72D-9CBDA79B6BB3}" type="presParOf" srcId="{5BF0BED4-BC4B-4DF2-9DC1-2563D1BAC9C9}" destId="{55C03D1E-9582-4A4E-987A-9A181F41B019}" srcOrd="0" destOrd="0" presId="urn:microsoft.com/office/officeart/2005/8/layout/vList3#1"/>
    <dgm:cxn modelId="{9A96D84B-8410-4CD1-A561-ECB5161DAF51}" type="presParOf" srcId="{5BF0BED4-BC4B-4DF2-9DC1-2563D1BAC9C9}" destId="{D5DD9474-7511-4FD7-962D-221580BAC91F}" srcOrd="1" destOrd="0" presId="urn:microsoft.com/office/officeart/2005/8/layout/vList3#1"/>
    <dgm:cxn modelId="{762BD52C-2BE3-42CA-ADC5-BD2418F9E04C}" type="presParOf" srcId="{67308EEB-73F0-4C9E-92D3-B0072B1500D7}" destId="{BB957934-4462-4E94-B416-BCB80B83B93D}" srcOrd="3" destOrd="0" presId="urn:microsoft.com/office/officeart/2005/8/layout/vList3#1"/>
    <dgm:cxn modelId="{0C8D3F71-CA64-4094-ACFF-757AF519A671}" type="presParOf" srcId="{67308EEB-73F0-4C9E-92D3-B0072B1500D7}" destId="{76E93445-9E57-448C-9437-60352564C868}" srcOrd="4" destOrd="0" presId="urn:microsoft.com/office/officeart/2005/8/layout/vList3#1"/>
    <dgm:cxn modelId="{07766F81-537D-4A37-BAF0-EB7EC2D79E0F}" type="presParOf" srcId="{76E93445-9E57-448C-9437-60352564C868}" destId="{BBC901B4-4CD1-4083-9603-C7D3F9172CBA}" srcOrd="0" destOrd="0" presId="urn:microsoft.com/office/officeart/2005/8/layout/vList3#1"/>
    <dgm:cxn modelId="{5C10D0AF-DF87-41A2-BAA4-DA0FE3928FA8}" type="presParOf" srcId="{76E93445-9E57-448C-9437-60352564C868}" destId="{B34524D4-9CE6-42C6-AA8F-6AE2DCDB12F6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42C16A-F854-45A6-A2B4-6138A5A3CB7F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846D34-F757-4FEE-9860-5C8029997236}">
      <dgm:prSet/>
      <dgm:spPr/>
      <dgm:t>
        <a:bodyPr/>
        <a:lstStyle/>
        <a:p>
          <a:pPr rtl="0"/>
          <a:r>
            <a:rPr lang="en-US" b="0" i="0"/>
            <a:t>Honey</a:t>
          </a:r>
          <a:endParaRPr lang="en-US"/>
        </a:p>
      </dgm:t>
    </dgm:pt>
    <dgm:pt modelId="{594A4859-32E5-478B-AEF5-DD994B329206}" type="parTrans" cxnId="{0D58DCD7-1975-4A28-9C4C-00A4831869E1}">
      <dgm:prSet/>
      <dgm:spPr/>
      <dgm:t>
        <a:bodyPr/>
        <a:lstStyle/>
        <a:p>
          <a:endParaRPr lang="en-US"/>
        </a:p>
      </dgm:t>
    </dgm:pt>
    <dgm:pt modelId="{EE14AA8E-E61B-4119-984F-D833BBBF09B4}" type="sibTrans" cxnId="{0D58DCD7-1975-4A28-9C4C-00A4831869E1}">
      <dgm:prSet/>
      <dgm:spPr/>
      <dgm:t>
        <a:bodyPr/>
        <a:lstStyle/>
        <a:p>
          <a:endParaRPr lang="en-US"/>
        </a:p>
      </dgm:t>
    </dgm:pt>
    <dgm:pt modelId="{65754A43-BFA0-4336-83AE-684C86C25FA0}">
      <dgm:prSet/>
      <dgm:spPr/>
      <dgm:t>
        <a:bodyPr/>
        <a:lstStyle/>
        <a:p>
          <a:pPr rtl="0"/>
          <a:r>
            <a:rPr lang="en-US" b="0" i="0"/>
            <a:t>Turmeric</a:t>
          </a:r>
          <a:endParaRPr lang="en-US"/>
        </a:p>
      </dgm:t>
    </dgm:pt>
    <dgm:pt modelId="{3A3F8CB0-8401-4B13-BAD9-37F7E5C8E3AD}" type="parTrans" cxnId="{37BF27BD-B855-49E2-B9AB-405C3DB25C94}">
      <dgm:prSet/>
      <dgm:spPr/>
      <dgm:t>
        <a:bodyPr/>
        <a:lstStyle/>
        <a:p>
          <a:endParaRPr lang="en-US"/>
        </a:p>
      </dgm:t>
    </dgm:pt>
    <dgm:pt modelId="{8C11C78A-07FA-4BBF-92CF-D6F5C238AD4F}" type="sibTrans" cxnId="{37BF27BD-B855-49E2-B9AB-405C3DB25C94}">
      <dgm:prSet/>
      <dgm:spPr/>
      <dgm:t>
        <a:bodyPr/>
        <a:lstStyle/>
        <a:p>
          <a:endParaRPr lang="en-US"/>
        </a:p>
      </dgm:t>
    </dgm:pt>
    <dgm:pt modelId="{9AF2BFEF-BC17-4E45-BFB3-F9A324428857}">
      <dgm:prSet/>
      <dgm:spPr/>
      <dgm:t>
        <a:bodyPr/>
        <a:lstStyle/>
        <a:p>
          <a:pPr rtl="0"/>
          <a:r>
            <a:rPr lang="en-US" b="0" i="0"/>
            <a:t>Potato</a:t>
          </a:r>
          <a:endParaRPr lang="en-US"/>
        </a:p>
      </dgm:t>
    </dgm:pt>
    <dgm:pt modelId="{F4178B58-82FE-421C-9E8C-CEF3DB748495}" type="parTrans" cxnId="{258AF3E1-7E74-47DB-A465-38C0B71F2A8E}">
      <dgm:prSet/>
      <dgm:spPr/>
      <dgm:t>
        <a:bodyPr/>
        <a:lstStyle/>
        <a:p>
          <a:endParaRPr lang="en-US"/>
        </a:p>
      </dgm:t>
    </dgm:pt>
    <dgm:pt modelId="{C312FFF7-235A-4263-8641-96C3F91EF71B}" type="sibTrans" cxnId="{258AF3E1-7E74-47DB-A465-38C0B71F2A8E}">
      <dgm:prSet/>
      <dgm:spPr/>
      <dgm:t>
        <a:bodyPr/>
        <a:lstStyle/>
        <a:p>
          <a:endParaRPr lang="en-US"/>
        </a:p>
      </dgm:t>
    </dgm:pt>
    <dgm:pt modelId="{C8A09C01-7454-4E48-9392-CEB479FC07D1}">
      <dgm:prSet/>
      <dgm:spPr/>
      <dgm:t>
        <a:bodyPr/>
        <a:lstStyle/>
        <a:p>
          <a:pPr rtl="0"/>
          <a:r>
            <a:rPr lang="en-US" b="0" i="0"/>
            <a:t>Papaya</a:t>
          </a:r>
          <a:endParaRPr lang="en-US"/>
        </a:p>
      </dgm:t>
    </dgm:pt>
    <dgm:pt modelId="{04736C3D-290B-49FD-88B4-D4989082D117}" type="parTrans" cxnId="{45C8153F-4E7B-4813-B27D-F65463F8FBB2}">
      <dgm:prSet/>
      <dgm:spPr/>
      <dgm:t>
        <a:bodyPr/>
        <a:lstStyle/>
        <a:p>
          <a:endParaRPr lang="en-US"/>
        </a:p>
      </dgm:t>
    </dgm:pt>
    <dgm:pt modelId="{22819612-5C35-4760-985B-91D2E8C800BC}" type="sibTrans" cxnId="{45C8153F-4E7B-4813-B27D-F65463F8FBB2}">
      <dgm:prSet/>
      <dgm:spPr/>
      <dgm:t>
        <a:bodyPr/>
        <a:lstStyle/>
        <a:p>
          <a:endParaRPr lang="en-US"/>
        </a:p>
      </dgm:t>
    </dgm:pt>
    <dgm:pt modelId="{F527BD17-56AB-44A4-AC4E-E9D9D7E6D80B}">
      <dgm:prSet/>
      <dgm:spPr/>
      <dgm:t>
        <a:bodyPr/>
        <a:lstStyle/>
        <a:p>
          <a:pPr rtl="0"/>
          <a:r>
            <a:rPr lang="en-US" b="0" i="0"/>
            <a:t>Banana leaves</a:t>
          </a:r>
          <a:endParaRPr lang="en-US"/>
        </a:p>
      </dgm:t>
    </dgm:pt>
    <dgm:pt modelId="{7B79A6D6-F723-401E-AB76-CA645A5F2990}" type="parTrans" cxnId="{A1D80808-6D20-4DB7-B6FE-F7CB5484C370}">
      <dgm:prSet/>
      <dgm:spPr/>
      <dgm:t>
        <a:bodyPr/>
        <a:lstStyle/>
        <a:p>
          <a:endParaRPr lang="en-US"/>
        </a:p>
      </dgm:t>
    </dgm:pt>
    <dgm:pt modelId="{ABAFFA41-4216-4408-B93C-7CB3582923F2}" type="sibTrans" cxnId="{A1D80808-6D20-4DB7-B6FE-F7CB5484C370}">
      <dgm:prSet/>
      <dgm:spPr/>
      <dgm:t>
        <a:bodyPr/>
        <a:lstStyle/>
        <a:p>
          <a:endParaRPr lang="en-US"/>
        </a:p>
      </dgm:t>
    </dgm:pt>
    <dgm:pt modelId="{F7B15FD4-C9F5-441B-9367-8190235C19BD}">
      <dgm:prSet/>
      <dgm:spPr/>
      <dgm:t>
        <a:bodyPr/>
        <a:lstStyle/>
        <a:p>
          <a:pPr rtl="0"/>
          <a:r>
            <a:rPr lang="en-US" b="0" i="0"/>
            <a:t>Beta Glucan</a:t>
          </a:r>
          <a:endParaRPr lang="en-US"/>
        </a:p>
      </dgm:t>
    </dgm:pt>
    <dgm:pt modelId="{F79F6C37-ECC1-450B-9A8E-2EDC0E8CA32B}" type="parTrans" cxnId="{C3FC3E62-69B3-4E8C-BDCF-B27A49AFA2E2}">
      <dgm:prSet/>
      <dgm:spPr/>
      <dgm:t>
        <a:bodyPr/>
        <a:lstStyle/>
        <a:p>
          <a:endParaRPr lang="en-US"/>
        </a:p>
      </dgm:t>
    </dgm:pt>
    <dgm:pt modelId="{F730016A-D0C7-4279-BAA5-BF3D4B83A0BF}" type="sibTrans" cxnId="{C3FC3E62-69B3-4E8C-BDCF-B27A49AFA2E2}">
      <dgm:prSet/>
      <dgm:spPr/>
      <dgm:t>
        <a:bodyPr/>
        <a:lstStyle/>
        <a:p>
          <a:endParaRPr lang="en-US"/>
        </a:p>
      </dgm:t>
    </dgm:pt>
    <dgm:pt modelId="{DDF7ADEA-C9A6-4FD9-AF68-AF277C7FD2E2}">
      <dgm:prSet/>
      <dgm:spPr/>
      <dgm:t>
        <a:bodyPr/>
        <a:lstStyle/>
        <a:p>
          <a:pPr rtl="0"/>
          <a:r>
            <a:rPr lang="en-US" b="0" i="0"/>
            <a:t>Alovera</a:t>
          </a:r>
          <a:endParaRPr lang="en-US"/>
        </a:p>
      </dgm:t>
    </dgm:pt>
    <dgm:pt modelId="{05BF1578-5290-4EB1-A074-E90840439337}" type="parTrans" cxnId="{6E5427DF-3B7D-497A-A32F-6453DE6C32E9}">
      <dgm:prSet/>
      <dgm:spPr/>
      <dgm:t>
        <a:bodyPr/>
        <a:lstStyle/>
        <a:p>
          <a:endParaRPr lang="en-US"/>
        </a:p>
      </dgm:t>
    </dgm:pt>
    <dgm:pt modelId="{9705B95D-9F86-4155-A394-FB5A02C0AE78}" type="sibTrans" cxnId="{6E5427DF-3B7D-497A-A32F-6453DE6C32E9}">
      <dgm:prSet/>
      <dgm:spPr/>
      <dgm:t>
        <a:bodyPr/>
        <a:lstStyle/>
        <a:p>
          <a:endParaRPr lang="en-US"/>
        </a:p>
      </dgm:t>
    </dgm:pt>
    <dgm:pt modelId="{773914A3-B715-4265-BF7C-76267764F534}" type="pres">
      <dgm:prSet presAssocID="{FB42C16A-F854-45A6-A2B4-6138A5A3CB7F}" presName="Name0" presStyleCnt="0">
        <dgm:presLayoutVars>
          <dgm:dir/>
          <dgm:resizeHandles val="exact"/>
        </dgm:presLayoutVars>
      </dgm:prSet>
      <dgm:spPr/>
    </dgm:pt>
    <dgm:pt modelId="{87AD7964-4879-48D0-8EE0-01812AEA239F}" type="pres">
      <dgm:prSet presAssocID="{FB42C16A-F854-45A6-A2B4-6138A5A3CB7F}" presName="fgShape" presStyleLbl="fgShp" presStyleIdx="0" presStyleCnt="1"/>
      <dgm:spPr/>
    </dgm:pt>
    <dgm:pt modelId="{19492BBA-699B-43B6-A267-3C9406712BCB}" type="pres">
      <dgm:prSet presAssocID="{FB42C16A-F854-45A6-A2B4-6138A5A3CB7F}" presName="linComp" presStyleCnt="0"/>
      <dgm:spPr/>
    </dgm:pt>
    <dgm:pt modelId="{CE0B8F57-C135-40EE-AE57-2C05CC111285}" type="pres">
      <dgm:prSet presAssocID="{A6846D34-F757-4FEE-9860-5C8029997236}" presName="compNode" presStyleCnt="0"/>
      <dgm:spPr/>
    </dgm:pt>
    <dgm:pt modelId="{79E33FBD-AD90-423D-9386-855DF462FD5B}" type="pres">
      <dgm:prSet presAssocID="{A6846D34-F757-4FEE-9860-5C8029997236}" presName="bkgdShape" presStyleLbl="node1" presStyleIdx="0" presStyleCnt="7" custLinFactNeighborX="3333"/>
      <dgm:spPr/>
    </dgm:pt>
    <dgm:pt modelId="{82C5CD4A-EED8-4D16-8C9E-A020D78C4FAF}" type="pres">
      <dgm:prSet presAssocID="{A6846D34-F757-4FEE-9860-5C8029997236}" presName="nodeTx" presStyleLbl="node1" presStyleIdx="0" presStyleCnt="7">
        <dgm:presLayoutVars>
          <dgm:bulletEnabled val="1"/>
        </dgm:presLayoutVars>
      </dgm:prSet>
      <dgm:spPr/>
    </dgm:pt>
    <dgm:pt modelId="{558A6441-3077-42D3-B8B4-3BA7F9B078E4}" type="pres">
      <dgm:prSet presAssocID="{A6846D34-F757-4FEE-9860-5C8029997236}" presName="invisiNode" presStyleLbl="node1" presStyleIdx="0" presStyleCnt="7"/>
      <dgm:spPr/>
    </dgm:pt>
    <dgm:pt modelId="{98A51429-1303-4F4D-BE85-3B2943100463}" type="pres">
      <dgm:prSet presAssocID="{A6846D34-F757-4FEE-9860-5C8029997236}" presName="imagNode" presStyleLbl="fgImgPlace1" presStyleIdx="0" presStyleCnt="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F6C97E6-6E86-430F-891F-CA463DD72A51}" type="pres">
      <dgm:prSet presAssocID="{EE14AA8E-E61B-4119-984F-D833BBBF09B4}" presName="sibTrans" presStyleLbl="sibTrans2D1" presStyleIdx="0" presStyleCnt="0"/>
      <dgm:spPr/>
    </dgm:pt>
    <dgm:pt modelId="{ECFCCA37-8ECA-4052-BCD8-726BEC5195DE}" type="pres">
      <dgm:prSet presAssocID="{65754A43-BFA0-4336-83AE-684C86C25FA0}" presName="compNode" presStyleCnt="0"/>
      <dgm:spPr/>
    </dgm:pt>
    <dgm:pt modelId="{AF484BD6-7A13-4EEB-886B-35D30B7F3FEE}" type="pres">
      <dgm:prSet presAssocID="{65754A43-BFA0-4336-83AE-684C86C25FA0}" presName="bkgdShape" presStyleLbl="node1" presStyleIdx="1" presStyleCnt="7"/>
      <dgm:spPr/>
    </dgm:pt>
    <dgm:pt modelId="{73608A70-E71B-40BD-8A67-C7DB1EEE59A7}" type="pres">
      <dgm:prSet presAssocID="{65754A43-BFA0-4336-83AE-684C86C25FA0}" presName="nodeTx" presStyleLbl="node1" presStyleIdx="1" presStyleCnt="7">
        <dgm:presLayoutVars>
          <dgm:bulletEnabled val="1"/>
        </dgm:presLayoutVars>
      </dgm:prSet>
      <dgm:spPr/>
    </dgm:pt>
    <dgm:pt modelId="{DD1F6FFA-D3DA-4AB1-B56E-E6A0434D586B}" type="pres">
      <dgm:prSet presAssocID="{65754A43-BFA0-4336-83AE-684C86C25FA0}" presName="invisiNode" presStyleLbl="node1" presStyleIdx="1" presStyleCnt="7"/>
      <dgm:spPr/>
    </dgm:pt>
    <dgm:pt modelId="{64C79257-94FD-4FE9-9C03-CBD7BC5A7408}" type="pres">
      <dgm:prSet presAssocID="{65754A43-BFA0-4336-83AE-684C86C25FA0}" presName="imagNode" presStyleLbl="fgImgPlace1" presStyleIdx="1" presStyleCnt="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45B578A-4699-4259-9ADD-DBA69E1CEBAB}" type="pres">
      <dgm:prSet presAssocID="{8C11C78A-07FA-4BBF-92CF-D6F5C238AD4F}" presName="sibTrans" presStyleLbl="sibTrans2D1" presStyleIdx="0" presStyleCnt="0"/>
      <dgm:spPr/>
    </dgm:pt>
    <dgm:pt modelId="{275D342E-CB94-4E16-AAAD-56A846E136C3}" type="pres">
      <dgm:prSet presAssocID="{9AF2BFEF-BC17-4E45-BFB3-F9A324428857}" presName="compNode" presStyleCnt="0"/>
      <dgm:spPr/>
    </dgm:pt>
    <dgm:pt modelId="{FF4CD374-E36B-45F6-B161-67ECC21BA824}" type="pres">
      <dgm:prSet presAssocID="{9AF2BFEF-BC17-4E45-BFB3-F9A324428857}" presName="bkgdShape" presStyleLbl="node1" presStyleIdx="2" presStyleCnt="7"/>
      <dgm:spPr/>
    </dgm:pt>
    <dgm:pt modelId="{A95F4AEC-A472-4F71-B1B2-84CF135D993D}" type="pres">
      <dgm:prSet presAssocID="{9AF2BFEF-BC17-4E45-BFB3-F9A324428857}" presName="nodeTx" presStyleLbl="node1" presStyleIdx="2" presStyleCnt="7">
        <dgm:presLayoutVars>
          <dgm:bulletEnabled val="1"/>
        </dgm:presLayoutVars>
      </dgm:prSet>
      <dgm:spPr/>
    </dgm:pt>
    <dgm:pt modelId="{E938FD4F-8C05-42AA-AE13-E946E3EA9C6A}" type="pres">
      <dgm:prSet presAssocID="{9AF2BFEF-BC17-4E45-BFB3-F9A324428857}" presName="invisiNode" presStyleLbl="node1" presStyleIdx="2" presStyleCnt="7"/>
      <dgm:spPr/>
    </dgm:pt>
    <dgm:pt modelId="{14D0683F-3B08-47A4-B523-AA8E9CB20DD9}" type="pres">
      <dgm:prSet presAssocID="{9AF2BFEF-BC17-4E45-BFB3-F9A324428857}" presName="imagNode" presStyleLbl="fgImgPlace1" presStyleIdx="2" presStyleCnt="7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CABBD7B-2DED-40D2-A213-D8FBF94C5780}" type="pres">
      <dgm:prSet presAssocID="{C312FFF7-235A-4263-8641-96C3F91EF71B}" presName="sibTrans" presStyleLbl="sibTrans2D1" presStyleIdx="0" presStyleCnt="0"/>
      <dgm:spPr/>
    </dgm:pt>
    <dgm:pt modelId="{0DBECD04-4B0D-4BF8-B0E7-08AA6F14D643}" type="pres">
      <dgm:prSet presAssocID="{C8A09C01-7454-4E48-9392-CEB479FC07D1}" presName="compNode" presStyleCnt="0"/>
      <dgm:spPr/>
    </dgm:pt>
    <dgm:pt modelId="{A78F4960-4A54-4F36-A639-10A52EDF15F6}" type="pres">
      <dgm:prSet presAssocID="{C8A09C01-7454-4E48-9392-CEB479FC07D1}" presName="bkgdShape" presStyleLbl="node1" presStyleIdx="3" presStyleCnt="7"/>
      <dgm:spPr/>
    </dgm:pt>
    <dgm:pt modelId="{99BFE9EE-2564-4B30-BF26-268AB9A2BFE6}" type="pres">
      <dgm:prSet presAssocID="{C8A09C01-7454-4E48-9392-CEB479FC07D1}" presName="nodeTx" presStyleLbl="node1" presStyleIdx="3" presStyleCnt="7">
        <dgm:presLayoutVars>
          <dgm:bulletEnabled val="1"/>
        </dgm:presLayoutVars>
      </dgm:prSet>
      <dgm:spPr/>
    </dgm:pt>
    <dgm:pt modelId="{1BCE8108-10C2-4FB9-81C8-DC3767B6F0DF}" type="pres">
      <dgm:prSet presAssocID="{C8A09C01-7454-4E48-9392-CEB479FC07D1}" presName="invisiNode" presStyleLbl="node1" presStyleIdx="3" presStyleCnt="7"/>
      <dgm:spPr/>
    </dgm:pt>
    <dgm:pt modelId="{B4458E94-A533-4E39-85B6-B0BCBC1FE40A}" type="pres">
      <dgm:prSet presAssocID="{C8A09C01-7454-4E48-9392-CEB479FC07D1}" presName="imagNode" presStyleLbl="fgImgPlace1" presStyleIdx="3" presStyleCnt="7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DCF84D3D-FA83-452E-B199-521E51B4CF36}" type="pres">
      <dgm:prSet presAssocID="{22819612-5C35-4760-985B-91D2E8C800BC}" presName="sibTrans" presStyleLbl="sibTrans2D1" presStyleIdx="0" presStyleCnt="0"/>
      <dgm:spPr/>
    </dgm:pt>
    <dgm:pt modelId="{5B1955CE-A39F-43C1-AA57-009F0D3D9D83}" type="pres">
      <dgm:prSet presAssocID="{F527BD17-56AB-44A4-AC4E-E9D9D7E6D80B}" presName="compNode" presStyleCnt="0"/>
      <dgm:spPr/>
    </dgm:pt>
    <dgm:pt modelId="{01AC08A7-8FD7-41FF-9EAE-BFF591FB1DFF}" type="pres">
      <dgm:prSet presAssocID="{F527BD17-56AB-44A4-AC4E-E9D9D7E6D80B}" presName="bkgdShape" presStyleLbl="node1" presStyleIdx="4" presStyleCnt="7"/>
      <dgm:spPr/>
    </dgm:pt>
    <dgm:pt modelId="{7DBDFDB8-B56C-4553-B186-7FC0FD334DA4}" type="pres">
      <dgm:prSet presAssocID="{F527BD17-56AB-44A4-AC4E-E9D9D7E6D80B}" presName="nodeTx" presStyleLbl="node1" presStyleIdx="4" presStyleCnt="7">
        <dgm:presLayoutVars>
          <dgm:bulletEnabled val="1"/>
        </dgm:presLayoutVars>
      </dgm:prSet>
      <dgm:spPr/>
    </dgm:pt>
    <dgm:pt modelId="{33D0AE28-368F-4EBF-AFC1-D9E7C11D63DC}" type="pres">
      <dgm:prSet presAssocID="{F527BD17-56AB-44A4-AC4E-E9D9D7E6D80B}" presName="invisiNode" presStyleLbl="node1" presStyleIdx="4" presStyleCnt="7"/>
      <dgm:spPr/>
    </dgm:pt>
    <dgm:pt modelId="{409C5F2D-06E8-45CE-B3DB-5D98059FF3DE}" type="pres">
      <dgm:prSet presAssocID="{F527BD17-56AB-44A4-AC4E-E9D9D7E6D80B}" presName="imagNode" presStyleLbl="fgImgPlace1" presStyleIdx="4" presStyleCnt="7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B8BB22B4-B3CB-43B9-8BD2-423D09E23244}" type="pres">
      <dgm:prSet presAssocID="{ABAFFA41-4216-4408-B93C-7CB3582923F2}" presName="sibTrans" presStyleLbl="sibTrans2D1" presStyleIdx="0" presStyleCnt="0"/>
      <dgm:spPr/>
    </dgm:pt>
    <dgm:pt modelId="{479C669C-1D27-4F59-968E-466E455ECD8A}" type="pres">
      <dgm:prSet presAssocID="{F7B15FD4-C9F5-441B-9367-8190235C19BD}" presName="compNode" presStyleCnt="0"/>
      <dgm:spPr/>
    </dgm:pt>
    <dgm:pt modelId="{5367B41A-A048-4A61-A1D2-53D8AF50D37A}" type="pres">
      <dgm:prSet presAssocID="{F7B15FD4-C9F5-441B-9367-8190235C19BD}" presName="bkgdShape" presStyleLbl="node1" presStyleIdx="5" presStyleCnt="7"/>
      <dgm:spPr/>
    </dgm:pt>
    <dgm:pt modelId="{F6C75BDD-192C-4437-B9C4-665E9F6974BA}" type="pres">
      <dgm:prSet presAssocID="{F7B15FD4-C9F5-441B-9367-8190235C19BD}" presName="nodeTx" presStyleLbl="node1" presStyleIdx="5" presStyleCnt="7">
        <dgm:presLayoutVars>
          <dgm:bulletEnabled val="1"/>
        </dgm:presLayoutVars>
      </dgm:prSet>
      <dgm:spPr/>
    </dgm:pt>
    <dgm:pt modelId="{D958313C-9309-4066-8DDF-6930AC9BB390}" type="pres">
      <dgm:prSet presAssocID="{F7B15FD4-C9F5-441B-9367-8190235C19BD}" presName="invisiNode" presStyleLbl="node1" presStyleIdx="5" presStyleCnt="7"/>
      <dgm:spPr/>
    </dgm:pt>
    <dgm:pt modelId="{DEEA6CD4-FDA7-4C9A-8CA5-AFF05812E875}" type="pres">
      <dgm:prSet presAssocID="{F7B15FD4-C9F5-441B-9367-8190235C19BD}" presName="imagNode" presStyleLbl="fgImgPlace1" presStyleIdx="5" presStyleCnt="7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E03C3640-7FA6-4957-89F4-BEC08C98B8CD}" type="pres">
      <dgm:prSet presAssocID="{F730016A-D0C7-4279-BAA5-BF3D4B83A0BF}" presName="sibTrans" presStyleLbl="sibTrans2D1" presStyleIdx="0" presStyleCnt="0"/>
      <dgm:spPr/>
    </dgm:pt>
    <dgm:pt modelId="{0DEA5D26-C0E2-4AAB-AFBD-009C03DF4A5E}" type="pres">
      <dgm:prSet presAssocID="{DDF7ADEA-C9A6-4FD9-AF68-AF277C7FD2E2}" presName="compNode" presStyleCnt="0"/>
      <dgm:spPr/>
    </dgm:pt>
    <dgm:pt modelId="{F3A09510-426A-45F2-AE4D-ECA5AC0BBB52}" type="pres">
      <dgm:prSet presAssocID="{DDF7ADEA-C9A6-4FD9-AF68-AF277C7FD2E2}" presName="bkgdShape" presStyleLbl="node1" presStyleIdx="6" presStyleCnt="7"/>
      <dgm:spPr/>
    </dgm:pt>
    <dgm:pt modelId="{DCB8F919-784E-4AAE-A14D-58824BCE00DA}" type="pres">
      <dgm:prSet presAssocID="{DDF7ADEA-C9A6-4FD9-AF68-AF277C7FD2E2}" presName="nodeTx" presStyleLbl="node1" presStyleIdx="6" presStyleCnt="7">
        <dgm:presLayoutVars>
          <dgm:bulletEnabled val="1"/>
        </dgm:presLayoutVars>
      </dgm:prSet>
      <dgm:spPr/>
    </dgm:pt>
    <dgm:pt modelId="{DB5C6417-F8B8-41F2-B742-393E08B02522}" type="pres">
      <dgm:prSet presAssocID="{DDF7ADEA-C9A6-4FD9-AF68-AF277C7FD2E2}" presName="invisiNode" presStyleLbl="node1" presStyleIdx="6" presStyleCnt="7"/>
      <dgm:spPr/>
    </dgm:pt>
    <dgm:pt modelId="{9AE60CDC-4252-4276-8740-86FF26AA281F}" type="pres">
      <dgm:prSet presAssocID="{DDF7ADEA-C9A6-4FD9-AF68-AF277C7FD2E2}" presName="imagNode" presStyleLbl="fgImgPlace1" presStyleIdx="6" presStyleCnt="7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</dgm:pt>
  </dgm:ptLst>
  <dgm:cxnLst>
    <dgm:cxn modelId="{A1D80808-6D20-4DB7-B6FE-F7CB5484C370}" srcId="{FB42C16A-F854-45A6-A2B4-6138A5A3CB7F}" destId="{F527BD17-56AB-44A4-AC4E-E9D9D7E6D80B}" srcOrd="4" destOrd="0" parTransId="{7B79A6D6-F723-401E-AB76-CA645A5F2990}" sibTransId="{ABAFFA41-4216-4408-B93C-7CB3582923F2}"/>
    <dgm:cxn modelId="{5C293518-3C8C-4ED4-B679-72854093D7D1}" type="presOf" srcId="{F730016A-D0C7-4279-BAA5-BF3D4B83A0BF}" destId="{E03C3640-7FA6-4957-89F4-BEC08C98B8CD}" srcOrd="0" destOrd="0" presId="urn:microsoft.com/office/officeart/2005/8/layout/hList7#1"/>
    <dgm:cxn modelId="{A7DA031B-566C-495C-A7B0-DF77EAE51964}" type="presOf" srcId="{F527BD17-56AB-44A4-AC4E-E9D9D7E6D80B}" destId="{01AC08A7-8FD7-41FF-9EAE-BFF591FB1DFF}" srcOrd="0" destOrd="0" presId="urn:microsoft.com/office/officeart/2005/8/layout/hList7#1"/>
    <dgm:cxn modelId="{B0950B22-0C00-4058-BBF9-80D3E54A8BED}" type="presOf" srcId="{FB42C16A-F854-45A6-A2B4-6138A5A3CB7F}" destId="{773914A3-B715-4265-BF7C-76267764F534}" srcOrd="0" destOrd="0" presId="urn:microsoft.com/office/officeart/2005/8/layout/hList7#1"/>
    <dgm:cxn modelId="{8E489F2B-1C1F-4A66-AC7B-C3652413B701}" type="presOf" srcId="{ABAFFA41-4216-4408-B93C-7CB3582923F2}" destId="{B8BB22B4-B3CB-43B9-8BD2-423D09E23244}" srcOrd="0" destOrd="0" presId="urn:microsoft.com/office/officeart/2005/8/layout/hList7#1"/>
    <dgm:cxn modelId="{94B47A2C-DB70-4BE6-AD3C-F2E972DB17C5}" type="presOf" srcId="{DDF7ADEA-C9A6-4FD9-AF68-AF277C7FD2E2}" destId="{F3A09510-426A-45F2-AE4D-ECA5AC0BBB52}" srcOrd="0" destOrd="0" presId="urn:microsoft.com/office/officeart/2005/8/layout/hList7#1"/>
    <dgm:cxn modelId="{054D7535-2AAA-4050-8C19-68ADA5F8A982}" type="presOf" srcId="{8C11C78A-07FA-4BBF-92CF-D6F5C238AD4F}" destId="{545B578A-4699-4259-9ADD-DBA69E1CEBAB}" srcOrd="0" destOrd="0" presId="urn:microsoft.com/office/officeart/2005/8/layout/hList7#1"/>
    <dgm:cxn modelId="{31236E37-2B25-4654-9E93-68C9B904C675}" type="presOf" srcId="{C8A09C01-7454-4E48-9392-CEB479FC07D1}" destId="{A78F4960-4A54-4F36-A639-10A52EDF15F6}" srcOrd="0" destOrd="0" presId="urn:microsoft.com/office/officeart/2005/8/layout/hList7#1"/>
    <dgm:cxn modelId="{3DA26C38-9505-4987-9AC9-57DCF3234FD3}" type="presOf" srcId="{A6846D34-F757-4FEE-9860-5C8029997236}" destId="{79E33FBD-AD90-423D-9386-855DF462FD5B}" srcOrd="0" destOrd="0" presId="urn:microsoft.com/office/officeart/2005/8/layout/hList7#1"/>
    <dgm:cxn modelId="{242BD93C-E8FD-461D-BB2A-89823AD21569}" type="presOf" srcId="{9AF2BFEF-BC17-4E45-BFB3-F9A324428857}" destId="{A95F4AEC-A472-4F71-B1B2-84CF135D993D}" srcOrd="1" destOrd="0" presId="urn:microsoft.com/office/officeart/2005/8/layout/hList7#1"/>
    <dgm:cxn modelId="{45C8153F-4E7B-4813-B27D-F65463F8FBB2}" srcId="{FB42C16A-F854-45A6-A2B4-6138A5A3CB7F}" destId="{C8A09C01-7454-4E48-9392-CEB479FC07D1}" srcOrd="3" destOrd="0" parTransId="{04736C3D-290B-49FD-88B4-D4989082D117}" sibTransId="{22819612-5C35-4760-985B-91D2E8C800BC}"/>
    <dgm:cxn modelId="{C2A69661-89C2-41D0-A851-C0F3D844ADDA}" type="presOf" srcId="{C8A09C01-7454-4E48-9392-CEB479FC07D1}" destId="{99BFE9EE-2564-4B30-BF26-268AB9A2BFE6}" srcOrd="1" destOrd="0" presId="urn:microsoft.com/office/officeart/2005/8/layout/hList7#1"/>
    <dgm:cxn modelId="{C3FC3E62-69B3-4E8C-BDCF-B27A49AFA2E2}" srcId="{FB42C16A-F854-45A6-A2B4-6138A5A3CB7F}" destId="{F7B15FD4-C9F5-441B-9367-8190235C19BD}" srcOrd="5" destOrd="0" parTransId="{F79F6C37-ECC1-450B-9A8E-2EDC0E8CA32B}" sibTransId="{F730016A-D0C7-4279-BAA5-BF3D4B83A0BF}"/>
    <dgm:cxn modelId="{1B9FA542-6D9D-4FC8-B7FB-C63C9DB9D4DA}" type="presOf" srcId="{F527BD17-56AB-44A4-AC4E-E9D9D7E6D80B}" destId="{7DBDFDB8-B56C-4553-B186-7FC0FD334DA4}" srcOrd="1" destOrd="0" presId="urn:microsoft.com/office/officeart/2005/8/layout/hList7#1"/>
    <dgm:cxn modelId="{3A187D70-A944-4AFB-8EFF-9F79DD5B24F0}" type="presOf" srcId="{22819612-5C35-4760-985B-91D2E8C800BC}" destId="{DCF84D3D-FA83-452E-B199-521E51B4CF36}" srcOrd="0" destOrd="0" presId="urn:microsoft.com/office/officeart/2005/8/layout/hList7#1"/>
    <dgm:cxn modelId="{46949050-AFBD-4277-B12E-ABEA59D1C437}" type="presOf" srcId="{C312FFF7-235A-4263-8641-96C3F91EF71B}" destId="{3CABBD7B-2DED-40D2-A213-D8FBF94C5780}" srcOrd="0" destOrd="0" presId="urn:microsoft.com/office/officeart/2005/8/layout/hList7#1"/>
    <dgm:cxn modelId="{FDF0C771-E16B-41A0-AB53-D894729C68A2}" type="presOf" srcId="{65754A43-BFA0-4336-83AE-684C86C25FA0}" destId="{73608A70-E71B-40BD-8A67-C7DB1EEE59A7}" srcOrd="1" destOrd="0" presId="urn:microsoft.com/office/officeart/2005/8/layout/hList7#1"/>
    <dgm:cxn modelId="{8EDC5295-52B0-411C-BD57-C4E11A66526C}" type="presOf" srcId="{F7B15FD4-C9F5-441B-9367-8190235C19BD}" destId="{F6C75BDD-192C-4437-B9C4-665E9F6974BA}" srcOrd="1" destOrd="0" presId="urn:microsoft.com/office/officeart/2005/8/layout/hList7#1"/>
    <dgm:cxn modelId="{29F2F79B-F097-45B9-9C3E-78DDDF4B3CD9}" type="presOf" srcId="{9AF2BFEF-BC17-4E45-BFB3-F9A324428857}" destId="{FF4CD374-E36B-45F6-B161-67ECC21BA824}" srcOrd="0" destOrd="0" presId="urn:microsoft.com/office/officeart/2005/8/layout/hList7#1"/>
    <dgm:cxn modelId="{E7B5269C-32A2-45BD-9C78-AB9AA50F6FF7}" type="presOf" srcId="{DDF7ADEA-C9A6-4FD9-AF68-AF277C7FD2E2}" destId="{DCB8F919-784E-4AAE-A14D-58824BCE00DA}" srcOrd="1" destOrd="0" presId="urn:microsoft.com/office/officeart/2005/8/layout/hList7#1"/>
    <dgm:cxn modelId="{9648DC9C-BBA2-41EC-A040-5266BB1F57F2}" type="presOf" srcId="{EE14AA8E-E61B-4119-984F-D833BBBF09B4}" destId="{4F6C97E6-6E86-430F-891F-CA463DD72A51}" srcOrd="0" destOrd="0" presId="urn:microsoft.com/office/officeart/2005/8/layout/hList7#1"/>
    <dgm:cxn modelId="{83E14EB2-22EC-4085-B6D1-FAB3BAA9E320}" type="presOf" srcId="{F7B15FD4-C9F5-441B-9367-8190235C19BD}" destId="{5367B41A-A048-4A61-A1D2-53D8AF50D37A}" srcOrd="0" destOrd="0" presId="urn:microsoft.com/office/officeart/2005/8/layout/hList7#1"/>
    <dgm:cxn modelId="{41610AB3-EC55-4F4D-8480-218E0C75E2F7}" type="presOf" srcId="{A6846D34-F757-4FEE-9860-5C8029997236}" destId="{82C5CD4A-EED8-4D16-8C9E-A020D78C4FAF}" srcOrd="1" destOrd="0" presId="urn:microsoft.com/office/officeart/2005/8/layout/hList7#1"/>
    <dgm:cxn modelId="{37BF27BD-B855-49E2-B9AB-405C3DB25C94}" srcId="{FB42C16A-F854-45A6-A2B4-6138A5A3CB7F}" destId="{65754A43-BFA0-4336-83AE-684C86C25FA0}" srcOrd="1" destOrd="0" parTransId="{3A3F8CB0-8401-4B13-BAD9-37F7E5C8E3AD}" sibTransId="{8C11C78A-07FA-4BBF-92CF-D6F5C238AD4F}"/>
    <dgm:cxn modelId="{0D58DCD7-1975-4A28-9C4C-00A4831869E1}" srcId="{FB42C16A-F854-45A6-A2B4-6138A5A3CB7F}" destId="{A6846D34-F757-4FEE-9860-5C8029997236}" srcOrd="0" destOrd="0" parTransId="{594A4859-32E5-478B-AEF5-DD994B329206}" sibTransId="{EE14AA8E-E61B-4119-984F-D833BBBF09B4}"/>
    <dgm:cxn modelId="{6E5427DF-3B7D-497A-A32F-6453DE6C32E9}" srcId="{FB42C16A-F854-45A6-A2B4-6138A5A3CB7F}" destId="{DDF7ADEA-C9A6-4FD9-AF68-AF277C7FD2E2}" srcOrd="6" destOrd="0" parTransId="{05BF1578-5290-4EB1-A074-E90840439337}" sibTransId="{9705B95D-9F86-4155-A394-FB5A02C0AE78}"/>
    <dgm:cxn modelId="{258AF3E1-7E74-47DB-A465-38C0B71F2A8E}" srcId="{FB42C16A-F854-45A6-A2B4-6138A5A3CB7F}" destId="{9AF2BFEF-BC17-4E45-BFB3-F9A324428857}" srcOrd="2" destOrd="0" parTransId="{F4178B58-82FE-421C-9E8C-CEF3DB748495}" sibTransId="{C312FFF7-235A-4263-8641-96C3F91EF71B}"/>
    <dgm:cxn modelId="{5864E1FC-31A9-4BA8-AB83-CFF184DC7DB8}" type="presOf" srcId="{65754A43-BFA0-4336-83AE-684C86C25FA0}" destId="{AF484BD6-7A13-4EEB-886B-35D30B7F3FEE}" srcOrd="0" destOrd="0" presId="urn:microsoft.com/office/officeart/2005/8/layout/hList7#1"/>
    <dgm:cxn modelId="{3BCEA8BC-256E-42EB-8A8B-0BD9347B2337}" type="presParOf" srcId="{773914A3-B715-4265-BF7C-76267764F534}" destId="{87AD7964-4879-48D0-8EE0-01812AEA239F}" srcOrd="0" destOrd="0" presId="urn:microsoft.com/office/officeart/2005/8/layout/hList7#1"/>
    <dgm:cxn modelId="{5C2E4E00-9B8B-439D-AE44-DF25BCB49B5C}" type="presParOf" srcId="{773914A3-B715-4265-BF7C-76267764F534}" destId="{19492BBA-699B-43B6-A267-3C9406712BCB}" srcOrd="1" destOrd="0" presId="urn:microsoft.com/office/officeart/2005/8/layout/hList7#1"/>
    <dgm:cxn modelId="{FFB5516A-61E2-4E00-AD13-DE587AAD09B8}" type="presParOf" srcId="{19492BBA-699B-43B6-A267-3C9406712BCB}" destId="{CE0B8F57-C135-40EE-AE57-2C05CC111285}" srcOrd="0" destOrd="0" presId="urn:microsoft.com/office/officeart/2005/8/layout/hList7#1"/>
    <dgm:cxn modelId="{F9846709-60E5-4CC7-842E-BB726C2A24D8}" type="presParOf" srcId="{CE0B8F57-C135-40EE-AE57-2C05CC111285}" destId="{79E33FBD-AD90-423D-9386-855DF462FD5B}" srcOrd="0" destOrd="0" presId="urn:microsoft.com/office/officeart/2005/8/layout/hList7#1"/>
    <dgm:cxn modelId="{E61754C9-25B4-44CF-B363-8D3DF86A2C51}" type="presParOf" srcId="{CE0B8F57-C135-40EE-AE57-2C05CC111285}" destId="{82C5CD4A-EED8-4D16-8C9E-A020D78C4FAF}" srcOrd="1" destOrd="0" presId="urn:microsoft.com/office/officeart/2005/8/layout/hList7#1"/>
    <dgm:cxn modelId="{0ECF9C40-C715-4B83-AF4C-CD3FCC69C7FC}" type="presParOf" srcId="{CE0B8F57-C135-40EE-AE57-2C05CC111285}" destId="{558A6441-3077-42D3-B8B4-3BA7F9B078E4}" srcOrd="2" destOrd="0" presId="urn:microsoft.com/office/officeart/2005/8/layout/hList7#1"/>
    <dgm:cxn modelId="{B648F78C-1E6A-47D2-BE9E-0488222BAE6E}" type="presParOf" srcId="{CE0B8F57-C135-40EE-AE57-2C05CC111285}" destId="{98A51429-1303-4F4D-BE85-3B2943100463}" srcOrd="3" destOrd="0" presId="urn:microsoft.com/office/officeart/2005/8/layout/hList7#1"/>
    <dgm:cxn modelId="{A97796C6-00EB-42AA-88CC-294192CFC056}" type="presParOf" srcId="{19492BBA-699B-43B6-A267-3C9406712BCB}" destId="{4F6C97E6-6E86-430F-891F-CA463DD72A51}" srcOrd="1" destOrd="0" presId="urn:microsoft.com/office/officeart/2005/8/layout/hList7#1"/>
    <dgm:cxn modelId="{67BD0120-7064-4305-86D2-4E3FEB3022B7}" type="presParOf" srcId="{19492BBA-699B-43B6-A267-3C9406712BCB}" destId="{ECFCCA37-8ECA-4052-BCD8-726BEC5195DE}" srcOrd="2" destOrd="0" presId="urn:microsoft.com/office/officeart/2005/8/layout/hList7#1"/>
    <dgm:cxn modelId="{1A0E9978-9E5D-4216-BD02-91DB3B115575}" type="presParOf" srcId="{ECFCCA37-8ECA-4052-BCD8-726BEC5195DE}" destId="{AF484BD6-7A13-4EEB-886B-35D30B7F3FEE}" srcOrd="0" destOrd="0" presId="urn:microsoft.com/office/officeart/2005/8/layout/hList7#1"/>
    <dgm:cxn modelId="{F8AD2854-D62E-4383-8048-CF4769DB16F9}" type="presParOf" srcId="{ECFCCA37-8ECA-4052-BCD8-726BEC5195DE}" destId="{73608A70-E71B-40BD-8A67-C7DB1EEE59A7}" srcOrd="1" destOrd="0" presId="urn:microsoft.com/office/officeart/2005/8/layout/hList7#1"/>
    <dgm:cxn modelId="{DFAC8313-FD0F-456E-B105-D3B82CDD4331}" type="presParOf" srcId="{ECFCCA37-8ECA-4052-BCD8-726BEC5195DE}" destId="{DD1F6FFA-D3DA-4AB1-B56E-E6A0434D586B}" srcOrd="2" destOrd="0" presId="urn:microsoft.com/office/officeart/2005/8/layout/hList7#1"/>
    <dgm:cxn modelId="{3E5A30E8-BBBE-412E-8C3F-B8BC91A5E752}" type="presParOf" srcId="{ECFCCA37-8ECA-4052-BCD8-726BEC5195DE}" destId="{64C79257-94FD-4FE9-9C03-CBD7BC5A7408}" srcOrd="3" destOrd="0" presId="urn:microsoft.com/office/officeart/2005/8/layout/hList7#1"/>
    <dgm:cxn modelId="{D3F0D27F-F41F-4E86-83F6-14852789D3C3}" type="presParOf" srcId="{19492BBA-699B-43B6-A267-3C9406712BCB}" destId="{545B578A-4699-4259-9ADD-DBA69E1CEBAB}" srcOrd="3" destOrd="0" presId="urn:microsoft.com/office/officeart/2005/8/layout/hList7#1"/>
    <dgm:cxn modelId="{E9E9035F-39C1-4CCF-AC80-DDA4B1EBA66C}" type="presParOf" srcId="{19492BBA-699B-43B6-A267-3C9406712BCB}" destId="{275D342E-CB94-4E16-AAAD-56A846E136C3}" srcOrd="4" destOrd="0" presId="urn:microsoft.com/office/officeart/2005/8/layout/hList7#1"/>
    <dgm:cxn modelId="{D2F0FD5D-7C23-46E2-9A37-55A08CB4C783}" type="presParOf" srcId="{275D342E-CB94-4E16-AAAD-56A846E136C3}" destId="{FF4CD374-E36B-45F6-B161-67ECC21BA824}" srcOrd="0" destOrd="0" presId="urn:microsoft.com/office/officeart/2005/8/layout/hList7#1"/>
    <dgm:cxn modelId="{06C08F1A-ABA4-4239-B6C3-43A1AB169400}" type="presParOf" srcId="{275D342E-CB94-4E16-AAAD-56A846E136C3}" destId="{A95F4AEC-A472-4F71-B1B2-84CF135D993D}" srcOrd="1" destOrd="0" presId="urn:microsoft.com/office/officeart/2005/8/layout/hList7#1"/>
    <dgm:cxn modelId="{7FCBAC43-7719-4360-A468-A2B239E359A7}" type="presParOf" srcId="{275D342E-CB94-4E16-AAAD-56A846E136C3}" destId="{E938FD4F-8C05-42AA-AE13-E946E3EA9C6A}" srcOrd="2" destOrd="0" presId="urn:microsoft.com/office/officeart/2005/8/layout/hList7#1"/>
    <dgm:cxn modelId="{86513F15-4208-4D3D-9DCD-9460887F66B2}" type="presParOf" srcId="{275D342E-CB94-4E16-AAAD-56A846E136C3}" destId="{14D0683F-3B08-47A4-B523-AA8E9CB20DD9}" srcOrd="3" destOrd="0" presId="urn:microsoft.com/office/officeart/2005/8/layout/hList7#1"/>
    <dgm:cxn modelId="{45547ABF-4016-4DE5-856B-A58A7AD5E4A2}" type="presParOf" srcId="{19492BBA-699B-43B6-A267-3C9406712BCB}" destId="{3CABBD7B-2DED-40D2-A213-D8FBF94C5780}" srcOrd="5" destOrd="0" presId="urn:microsoft.com/office/officeart/2005/8/layout/hList7#1"/>
    <dgm:cxn modelId="{9FF2EA7E-9887-473B-930C-EC30889A1833}" type="presParOf" srcId="{19492BBA-699B-43B6-A267-3C9406712BCB}" destId="{0DBECD04-4B0D-4BF8-B0E7-08AA6F14D643}" srcOrd="6" destOrd="0" presId="urn:microsoft.com/office/officeart/2005/8/layout/hList7#1"/>
    <dgm:cxn modelId="{65093FC3-2013-4DEC-99D4-0A2562971CA3}" type="presParOf" srcId="{0DBECD04-4B0D-4BF8-B0E7-08AA6F14D643}" destId="{A78F4960-4A54-4F36-A639-10A52EDF15F6}" srcOrd="0" destOrd="0" presId="urn:microsoft.com/office/officeart/2005/8/layout/hList7#1"/>
    <dgm:cxn modelId="{DCBBC1B3-0557-41FF-B514-DD494CDA4AC8}" type="presParOf" srcId="{0DBECD04-4B0D-4BF8-B0E7-08AA6F14D643}" destId="{99BFE9EE-2564-4B30-BF26-268AB9A2BFE6}" srcOrd="1" destOrd="0" presId="urn:microsoft.com/office/officeart/2005/8/layout/hList7#1"/>
    <dgm:cxn modelId="{60400CE5-A107-4384-8FCE-84EE00119262}" type="presParOf" srcId="{0DBECD04-4B0D-4BF8-B0E7-08AA6F14D643}" destId="{1BCE8108-10C2-4FB9-81C8-DC3767B6F0DF}" srcOrd="2" destOrd="0" presId="urn:microsoft.com/office/officeart/2005/8/layout/hList7#1"/>
    <dgm:cxn modelId="{3B321C34-0102-4632-8A4A-C85D1D206787}" type="presParOf" srcId="{0DBECD04-4B0D-4BF8-B0E7-08AA6F14D643}" destId="{B4458E94-A533-4E39-85B6-B0BCBC1FE40A}" srcOrd="3" destOrd="0" presId="urn:microsoft.com/office/officeart/2005/8/layout/hList7#1"/>
    <dgm:cxn modelId="{EAEC9931-F265-4D3C-B014-5075B9BCA475}" type="presParOf" srcId="{19492BBA-699B-43B6-A267-3C9406712BCB}" destId="{DCF84D3D-FA83-452E-B199-521E51B4CF36}" srcOrd="7" destOrd="0" presId="urn:microsoft.com/office/officeart/2005/8/layout/hList7#1"/>
    <dgm:cxn modelId="{E172A85D-D8B4-45C6-BF6C-08308AF912AC}" type="presParOf" srcId="{19492BBA-699B-43B6-A267-3C9406712BCB}" destId="{5B1955CE-A39F-43C1-AA57-009F0D3D9D83}" srcOrd="8" destOrd="0" presId="urn:microsoft.com/office/officeart/2005/8/layout/hList7#1"/>
    <dgm:cxn modelId="{4EB3F24F-B92D-4D8C-B454-80E055B85267}" type="presParOf" srcId="{5B1955CE-A39F-43C1-AA57-009F0D3D9D83}" destId="{01AC08A7-8FD7-41FF-9EAE-BFF591FB1DFF}" srcOrd="0" destOrd="0" presId="urn:microsoft.com/office/officeart/2005/8/layout/hList7#1"/>
    <dgm:cxn modelId="{B74E72FB-6C11-4405-8922-3571292F0F45}" type="presParOf" srcId="{5B1955CE-A39F-43C1-AA57-009F0D3D9D83}" destId="{7DBDFDB8-B56C-4553-B186-7FC0FD334DA4}" srcOrd="1" destOrd="0" presId="urn:microsoft.com/office/officeart/2005/8/layout/hList7#1"/>
    <dgm:cxn modelId="{9FF002B7-54B0-4F00-85EF-B0B5F304664B}" type="presParOf" srcId="{5B1955CE-A39F-43C1-AA57-009F0D3D9D83}" destId="{33D0AE28-368F-4EBF-AFC1-D9E7C11D63DC}" srcOrd="2" destOrd="0" presId="urn:microsoft.com/office/officeart/2005/8/layout/hList7#1"/>
    <dgm:cxn modelId="{DD8B4201-9644-443F-9356-CEB0BADF68BC}" type="presParOf" srcId="{5B1955CE-A39F-43C1-AA57-009F0D3D9D83}" destId="{409C5F2D-06E8-45CE-B3DB-5D98059FF3DE}" srcOrd="3" destOrd="0" presId="urn:microsoft.com/office/officeart/2005/8/layout/hList7#1"/>
    <dgm:cxn modelId="{09452B74-86B5-4194-B01C-7DB3CD4A98AB}" type="presParOf" srcId="{19492BBA-699B-43B6-A267-3C9406712BCB}" destId="{B8BB22B4-B3CB-43B9-8BD2-423D09E23244}" srcOrd="9" destOrd="0" presId="urn:microsoft.com/office/officeart/2005/8/layout/hList7#1"/>
    <dgm:cxn modelId="{79776ECD-5062-48F6-8C38-66BEE99FD1CE}" type="presParOf" srcId="{19492BBA-699B-43B6-A267-3C9406712BCB}" destId="{479C669C-1D27-4F59-968E-466E455ECD8A}" srcOrd="10" destOrd="0" presId="urn:microsoft.com/office/officeart/2005/8/layout/hList7#1"/>
    <dgm:cxn modelId="{15B10B7F-D659-44DA-98DB-C9D3CE4F70E4}" type="presParOf" srcId="{479C669C-1D27-4F59-968E-466E455ECD8A}" destId="{5367B41A-A048-4A61-A1D2-53D8AF50D37A}" srcOrd="0" destOrd="0" presId="urn:microsoft.com/office/officeart/2005/8/layout/hList7#1"/>
    <dgm:cxn modelId="{C5CBD56E-0A1B-4994-B193-E21FD6524D3A}" type="presParOf" srcId="{479C669C-1D27-4F59-968E-466E455ECD8A}" destId="{F6C75BDD-192C-4437-B9C4-665E9F6974BA}" srcOrd="1" destOrd="0" presId="urn:microsoft.com/office/officeart/2005/8/layout/hList7#1"/>
    <dgm:cxn modelId="{2E38A085-A478-4C83-818F-0A7D778F3BE1}" type="presParOf" srcId="{479C669C-1D27-4F59-968E-466E455ECD8A}" destId="{D958313C-9309-4066-8DDF-6930AC9BB390}" srcOrd="2" destOrd="0" presId="urn:microsoft.com/office/officeart/2005/8/layout/hList7#1"/>
    <dgm:cxn modelId="{DC59BFA9-56F4-49A6-B7EE-44A0711D369B}" type="presParOf" srcId="{479C669C-1D27-4F59-968E-466E455ECD8A}" destId="{DEEA6CD4-FDA7-4C9A-8CA5-AFF05812E875}" srcOrd="3" destOrd="0" presId="urn:microsoft.com/office/officeart/2005/8/layout/hList7#1"/>
    <dgm:cxn modelId="{02E0B084-B6DF-4E01-8D44-D8B77825EE3F}" type="presParOf" srcId="{19492BBA-699B-43B6-A267-3C9406712BCB}" destId="{E03C3640-7FA6-4957-89F4-BEC08C98B8CD}" srcOrd="11" destOrd="0" presId="urn:microsoft.com/office/officeart/2005/8/layout/hList7#1"/>
    <dgm:cxn modelId="{4313EABF-6909-4597-AC33-0A9DC1BE4986}" type="presParOf" srcId="{19492BBA-699B-43B6-A267-3C9406712BCB}" destId="{0DEA5D26-C0E2-4AAB-AFBD-009C03DF4A5E}" srcOrd="12" destOrd="0" presId="urn:microsoft.com/office/officeart/2005/8/layout/hList7#1"/>
    <dgm:cxn modelId="{0D586DA4-C24C-46B6-8883-E9DBDB0728EC}" type="presParOf" srcId="{0DEA5D26-C0E2-4AAB-AFBD-009C03DF4A5E}" destId="{F3A09510-426A-45F2-AE4D-ECA5AC0BBB52}" srcOrd="0" destOrd="0" presId="urn:microsoft.com/office/officeart/2005/8/layout/hList7#1"/>
    <dgm:cxn modelId="{E3ABC1B9-4FDE-46F7-A5E5-E6FA542B904C}" type="presParOf" srcId="{0DEA5D26-C0E2-4AAB-AFBD-009C03DF4A5E}" destId="{DCB8F919-784E-4AAE-A14D-58824BCE00DA}" srcOrd="1" destOrd="0" presId="urn:microsoft.com/office/officeart/2005/8/layout/hList7#1"/>
    <dgm:cxn modelId="{AEDDA9B2-C93E-485D-BAE7-A296DE39AF20}" type="presParOf" srcId="{0DEA5D26-C0E2-4AAB-AFBD-009C03DF4A5E}" destId="{DB5C6417-F8B8-41F2-B742-393E08B02522}" srcOrd="2" destOrd="0" presId="urn:microsoft.com/office/officeart/2005/8/layout/hList7#1"/>
    <dgm:cxn modelId="{63F5E245-9396-41BD-A560-41F0E50563D2}" type="presParOf" srcId="{0DEA5D26-C0E2-4AAB-AFBD-009C03DF4A5E}" destId="{9AE60CDC-4252-4276-8740-86FF26AA281F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05F027-8CAA-4FAB-BF26-B748BD05CC57}">
      <dsp:nvSpPr>
        <dsp:cNvPr id="0" name=""/>
        <dsp:cNvSpPr/>
      </dsp:nvSpPr>
      <dsp:spPr>
        <a:xfrm>
          <a:off x="3901440" y="2726"/>
          <a:ext cx="4389120" cy="442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Reduce blood Supply</a:t>
          </a:r>
          <a:endParaRPr lang="en-US" sz="1600" kern="1200" dirty="0"/>
        </a:p>
      </dsp:txBody>
      <dsp:txXfrm>
        <a:off x="3923043" y="24329"/>
        <a:ext cx="4345914" cy="399329"/>
      </dsp:txXfrm>
    </dsp:sp>
    <dsp:sp modelId="{F1F608D2-E25A-4B74-9378-399F6149E8B2}">
      <dsp:nvSpPr>
        <dsp:cNvPr id="0" name=""/>
        <dsp:cNvSpPr/>
      </dsp:nvSpPr>
      <dsp:spPr>
        <a:xfrm>
          <a:off x="3901440" y="467389"/>
          <a:ext cx="4389120" cy="442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Increased skin tension</a:t>
          </a:r>
          <a:endParaRPr lang="en-US" sz="1600" kern="1200"/>
        </a:p>
      </dsp:txBody>
      <dsp:txXfrm>
        <a:off x="3923043" y="488992"/>
        <a:ext cx="4345914" cy="399329"/>
      </dsp:txXfrm>
    </dsp:sp>
    <dsp:sp modelId="{F94B532B-6702-4F70-84C8-FDDA143B9515}">
      <dsp:nvSpPr>
        <dsp:cNvPr id="0" name=""/>
        <dsp:cNvSpPr/>
      </dsp:nvSpPr>
      <dsp:spPr>
        <a:xfrm>
          <a:off x="3901440" y="932052"/>
          <a:ext cx="4389120" cy="442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Poor venous drainage</a:t>
          </a:r>
          <a:endParaRPr lang="en-US" sz="1600" kern="1200"/>
        </a:p>
      </dsp:txBody>
      <dsp:txXfrm>
        <a:off x="3923043" y="953655"/>
        <a:ext cx="4345914" cy="399329"/>
      </dsp:txXfrm>
    </dsp:sp>
    <dsp:sp modelId="{C30C194E-8700-4595-A1F1-EC490B8BCA7C}">
      <dsp:nvSpPr>
        <dsp:cNvPr id="0" name=""/>
        <dsp:cNvSpPr/>
      </dsp:nvSpPr>
      <dsp:spPr>
        <a:xfrm>
          <a:off x="3901440" y="1396715"/>
          <a:ext cx="4389120" cy="442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Presence of FB, Slough, Non viable tissue.</a:t>
          </a:r>
          <a:endParaRPr lang="en-US" sz="1600" kern="1200"/>
        </a:p>
      </dsp:txBody>
      <dsp:txXfrm>
        <a:off x="3923043" y="1418318"/>
        <a:ext cx="4345914" cy="399329"/>
      </dsp:txXfrm>
    </dsp:sp>
    <dsp:sp modelId="{821669AB-B1B0-4890-BB27-71325DE4DA46}">
      <dsp:nvSpPr>
        <dsp:cNvPr id="0" name=""/>
        <dsp:cNvSpPr/>
      </dsp:nvSpPr>
      <dsp:spPr>
        <a:xfrm>
          <a:off x="3901440" y="1861378"/>
          <a:ext cx="4389120" cy="442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Infection</a:t>
          </a:r>
          <a:endParaRPr lang="en-US" sz="1600" kern="1200"/>
        </a:p>
      </dsp:txBody>
      <dsp:txXfrm>
        <a:off x="3923043" y="1882981"/>
        <a:ext cx="4345914" cy="399329"/>
      </dsp:txXfrm>
    </dsp:sp>
    <dsp:sp modelId="{68B20F42-EAC9-4219-AB5D-D1D8F818C491}">
      <dsp:nvSpPr>
        <dsp:cNvPr id="0" name=""/>
        <dsp:cNvSpPr/>
      </dsp:nvSpPr>
      <dsp:spPr>
        <a:xfrm>
          <a:off x="3901440" y="2326040"/>
          <a:ext cx="4389120" cy="442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Excess Local mobility</a:t>
          </a:r>
          <a:endParaRPr lang="en-US" sz="1600" kern="1200"/>
        </a:p>
      </dsp:txBody>
      <dsp:txXfrm>
        <a:off x="3923043" y="2347643"/>
        <a:ext cx="4345914" cy="399329"/>
      </dsp:txXfrm>
    </dsp:sp>
    <dsp:sp modelId="{57FC7D32-6758-46C4-BB33-1651775416D4}">
      <dsp:nvSpPr>
        <dsp:cNvPr id="0" name=""/>
        <dsp:cNvSpPr/>
      </dsp:nvSpPr>
      <dsp:spPr>
        <a:xfrm>
          <a:off x="3901440" y="2790703"/>
          <a:ext cx="4389120" cy="442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Malignant transformation</a:t>
          </a:r>
          <a:endParaRPr lang="en-US" sz="1600" kern="1200"/>
        </a:p>
      </dsp:txBody>
      <dsp:txXfrm>
        <a:off x="3923043" y="2812306"/>
        <a:ext cx="4345914" cy="399329"/>
      </dsp:txXfrm>
    </dsp:sp>
    <dsp:sp modelId="{C77CA9EE-861F-4078-BBAD-217FEC6955B8}">
      <dsp:nvSpPr>
        <dsp:cNvPr id="0" name=""/>
        <dsp:cNvSpPr/>
      </dsp:nvSpPr>
      <dsp:spPr>
        <a:xfrm>
          <a:off x="3901440" y="3255366"/>
          <a:ext cx="4389120" cy="442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Underlying osteomyelitis</a:t>
          </a:r>
          <a:endParaRPr lang="en-US" sz="1600" kern="1200"/>
        </a:p>
      </dsp:txBody>
      <dsp:txXfrm>
        <a:off x="3923043" y="3276969"/>
        <a:ext cx="4345914" cy="399329"/>
      </dsp:txXfrm>
    </dsp:sp>
    <dsp:sp modelId="{333DD16C-1A62-44C9-B48B-F2CF9F0B8123}">
      <dsp:nvSpPr>
        <dsp:cNvPr id="0" name=""/>
        <dsp:cNvSpPr/>
      </dsp:nvSpPr>
      <dsp:spPr>
        <a:xfrm>
          <a:off x="3901440" y="3720029"/>
          <a:ext cx="4389120" cy="442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Reduced Local O2 Tension</a:t>
          </a:r>
          <a:endParaRPr lang="en-US" sz="1600" kern="1200"/>
        </a:p>
      </dsp:txBody>
      <dsp:txXfrm>
        <a:off x="3923043" y="3741632"/>
        <a:ext cx="4345914" cy="399329"/>
      </dsp:txXfrm>
    </dsp:sp>
    <dsp:sp modelId="{16F16757-0AFD-49EA-8796-54008E94EFDD}">
      <dsp:nvSpPr>
        <dsp:cNvPr id="0" name=""/>
        <dsp:cNvSpPr/>
      </dsp:nvSpPr>
      <dsp:spPr>
        <a:xfrm>
          <a:off x="3901440" y="4184692"/>
          <a:ext cx="4389120" cy="442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suboptimal environment temperature </a:t>
          </a:r>
          <a:endParaRPr lang="en-US" sz="1600" kern="1200"/>
        </a:p>
      </dsp:txBody>
      <dsp:txXfrm>
        <a:off x="3923043" y="4206295"/>
        <a:ext cx="4345914" cy="3993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A1E5AE-7B51-4092-B0D7-7295ED4AD89E}">
      <dsp:nvSpPr>
        <dsp:cNvPr id="0" name=""/>
        <dsp:cNvSpPr/>
      </dsp:nvSpPr>
      <dsp:spPr>
        <a:xfrm rot="10800000">
          <a:off x="3021539" y="2124"/>
          <a:ext cx="7289561" cy="12196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7815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/>
            <a:t>Primary Dressing touches the wound</a:t>
          </a:r>
          <a:endParaRPr lang="en-US" sz="2800" kern="1200"/>
        </a:p>
      </dsp:txBody>
      <dsp:txXfrm rot="10800000">
        <a:off x="3326442" y="2124"/>
        <a:ext cx="6984658" cy="1219612"/>
      </dsp:txXfrm>
    </dsp:sp>
    <dsp:sp modelId="{E8A789D1-636D-41B8-B41E-CBAFD1AF3EA1}">
      <dsp:nvSpPr>
        <dsp:cNvPr id="0" name=""/>
        <dsp:cNvSpPr/>
      </dsp:nvSpPr>
      <dsp:spPr>
        <a:xfrm>
          <a:off x="199576" y="40054"/>
          <a:ext cx="2858929" cy="121961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5DD9474-7511-4FD7-962D-221580BAC91F}">
      <dsp:nvSpPr>
        <dsp:cNvPr id="0" name=""/>
        <dsp:cNvSpPr/>
      </dsp:nvSpPr>
      <dsp:spPr>
        <a:xfrm rot="10800000">
          <a:off x="3288847" y="1547404"/>
          <a:ext cx="6761534" cy="12196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7815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/>
            <a:t>Secondary Dressing (Bandage) Keeps the primary dressing in site </a:t>
          </a:r>
          <a:endParaRPr lang="en-US" sz="2800" kern="1200" dirty="0"/>
        </a:p>
      </dsp:txBody>
      <dsp:txXfrm rot="10800000">
        <a:off x="3593750" y="1547404"/>
        <a:ext cx="6456631" cy="1219612"/>
      </dsp:txXfrm>
    </dsp:sp>
    <dsp:sp modelId="{55C03D1E-9582-4A4E-987A-9A181F41B019}">
      <dsp:nvSpPr>
        <dsp:cNvPr id="0" name=""/>
        <dsp:cNvSpPr/>
      </dsp:nvSpPr>
      <dsp:spPr>
        <a:xfrm>
          <a:off x="320215" y="1523439"/>
          <a:ext cx="2962352" cy="121961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34524D4-9CE6-42C6-AA8F-6AE2DCDB12F6}">
      <dsp:nvSpPr>
        <dsp:cNvPr id="0" name=""/>
        <dsp:cNvSpPr/>
      </dsp:nvSpPr>
      <dsp:spPr>
        <a:xfrm rot="10800000">
          <a:off x="3273489" y="3118442"/>
          <a:ext cx="6995635" cy="12196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7815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/>
            <a:t>some functions both primary as well as secondary</a:t>
          </a:r>
          <a:endParaRPr lang="en-US" sz="2800" kern="1200"/>
        </a:p>
      </dsp:txBody>
      <dsp:txXfrm rot="10800000">
        <a:off x="3578392" y="3118442"/>
        <a:ext cx="6690732" cy="1219612"/>
      </dsp:txXfrm>
    </dsp:sp>
    <dsp:sp modelId="{BBC901B4-4CD1-4083-9603-C7D3F9172CBA}">
      <dsp:nvSpPr>
        <dsp:cNvPr id="0" name=""/>
        <dsp:cNvSpPr/>
      </dsp:nvSpPr>
      <dsp:spPr>
        <a:xfrm>
          <a:off x="270054" y="3018385"/>
          <a:ext cx="2984952" cy="1219612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E33FBD-AD90-423D-9386-855DF462FD5B}">
      <dsp:nvSpPr>
        <dsp:cNvPr id="0" name=""/>
        <dsp:cNvSpPr/>
      </dsp:nvSpPr>
      <dsp:spPr>
        <a:xfrm>
          <a:off x="58658" y="0"/>
          <a:ext cx="1615372" cy="44991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Honey</a:t>
          </a:r>
          <a:endParaRPr lang="en-US" sz="2400" kern="1200"/>
        </a:p>
      </dsp:txBody>
      <dsp:txXfrm>
        <a:off x="58658" y="1799679"/>
        <a:ext cx="1615372" cy="1799679"/>
      </dsp:txXfrm>
    </dsp:sp>
    <dsp:sp modelId="{98A51429-1303-4F4D-BE85-3B2943100463}">
      <dsp:nvSpPr>
        <dsp:cNvPr id="0" name=""/>
        <dsp:cNvSpPr/>
      </dsp:nvSpPr>
      <dsp:spPr>
        <a:xfrm>
          <a:off x="63387" y="269951"/>
          <a:ext cx="1498232" cy="149823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484BD6-7A13-4EEB-886B-35D30B7F3FEE}">
      <dsp:nvSpPr>
        <dsp:cNvPr id="0" name=""/>
        <dsp:cNvSpPr/>
      </dsp:nvSpPr>
      <dsp:spPr>
        <a:xfrm>
          <a:off x="1668651" y="0"/>
          <a:ext cx="1615372" cy="44991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Turmeric</a:t>
          </a:r>
          <a:endParaRPr lang="en-US" sz="2400" kern="1200"/>
        </a:p>
      </dsp:txBody>
      <dsp:txXfrm>
        <a:off x="1668651" y="1799679"/>
        <a:ext cx="1615372" cy="1799679"/>
      </dsp:txXfrm>
    </dsp:sp>
    <dsp:sp modelId="{64C79257-94FD-4FE9-9C03-CBD7BC5A7408}">
      <dsp:nvSpPr>
        <dsp:cNvPr id="0" name=""/>
        <dsp:cNvSpPr/>
      </dsp:nvSpPr>
      <dsp:spPr>
        <a:xfrm>
          <a:off x="1727220" y="269951"/>
          <a:ext cx="1498232" cy="149823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4CD374-E36B-45F6-B161-67ECC21BA824}">
      <dsp:nvSpPr>
        <dsp:cNvPr id="0" name=""/>
        <dsp:cNvSpPr/>
      </dsp:nvSpPr>
      <dsp:spPr>
        <a:xfrm>
          <a:off x="3332484" y="0"/>
          <a:ext cx="1615372" cy="44991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Potato</a:t>
          </a:r>
          <a:endParaRPr lang="en-US" sz="2400" kern="1200"/>
        </a:p>
      </dsp:txBody>
      <dsp:txXfrm>
        <a:off x="3332484" y="1799679"/>
        <a:ext cx="1615372" cy="1799679"/>
      </dsp:txXfrm>
    </dsp:sp>
    <dsp:sp modelId="{14D0683F-3B08-47A4-B523-AA8E9CB20DD9}">
      <dsp:nvSpPr>
        <dsp:cNvPr id="0" name=""/>
        <dsp:cNvSpPr/>
      </dsp:nvSpPr>
      <dsp:spPr>
        <a:xfrm>
          <a:off x="3391054" y="269951"/>
          <a:ext cx="1498232" cy="1498232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8F4960-4A54-4F36-A639-10A52EDF15F6}">
      <dsp:nvSpPr>
        <dsp:cNvPr id="0" name=""/>
        <dsp:cNvSpPr/>
      </dsp:nvSpPr>
      <dsp:spPr>
        <a:xfrm>
          <a:off x="4996318" y="0"/>
          <a:ext cx="1615372" cy="44991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Papaya</a:t>
          </a:r>
          <a:endParaRPr lang="en-US" sz="2400" kern="1200"/>
        </a:p>
      </dsp:txBody>
      <dsp:txXfrm>
        <a:off x="4996318" y="1799679"/>
        <a:ext cx="1615372" cy="1799679"/>
      </dsp:txXfrm>
    </dsp:sp>
    <dsp:sp modelId="{B4458E94-A533-4E39-85B6-B0BCBC1FE40A}">
      <dsp:nvSpPr>
        <dsp:cNvPr id="0" name=""/>
        <dsp:cNvSpPr/>
      </dsp:nvSpPr>
      <dsp:spPr>
        <a:xfrm>
          <a:off x="5054888" y="269951"/>
          <a:ext cx="1498232" cy="1498232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AC08A7-8FD7-41FF-9EAE-BFF591FB1DFF}">
      <dsp:nvSpPr>
        <dsp:cNvPr id="0" name=""/>
        <dsp:cNvSpPr/>
      </dsp:nvSpPr>
      <dsp:spPr>
        <a:xfrm>
          <a:off x="6660151" y="0"/>
          <a:ext cx="1615372" cy="44991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Banana leaves</a:t>
          </a:r>
          <a:endParaRPr lang="en-US" sz="2400" kern="1200"/>
        </a:p>
      </dsp:txBody>
      <dsp:txXfrm>
        <a:off x="6660151" y="1799679"/>
        <a:ext cx="1615372" cy="1799679"/>
      </dsp:txXfrm>
    </dsp:sp>
    <dsp:sp modelId="{409C5F2D-06E8-45CE-B3DB-5D98059FF3DE}">
      <dsp:nvSpPr>
        <dsp:cNvPr id="0" name=""/>
        <dsp:cNvSpPr/>
      </dsp:nvSpPr>
      <dsp:spPr>
        <a:xfrm>
          <a:off x="6718721" y="269951"/>
          <a:ext cx="1498232" cy="1498232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67B41A-A048-4A61-A1D2-53D8AF50D37A}">
      <dsp:nvSpPr>
        <dsp:cNvPr id="0" name=""/>
        <dsp:cNvSpPr/>
      </dsp:nvSpPr>
      <dsp:spPr>
        <a:xfrm>
          <a:off x="8323985" y="0"/>
          <a:ext cx="1615372" cy="44991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Beta Glucan</a:t>
          </a:r>
          <a:endParaRPr lang="en-US" sz="2400" kern="1200"/>
        </a:p>
      </dsp:txBody>
      <dsp:txXfrm>
        <a:off x="8323985" y="1799679"/>
        <a:ext cx="1615372" cy="1799679"/>
      </dsp:txXfrm>
    </dsp:sp>
    <dsp:sp modelId="{DEEA6CD4-FDA7-4C9A-8CA5-AFF05812E875}">
      <dsp:nvSpPr>
        <dsp:cNvPr id="0" name=""/>
        <dsp:cNvSpPr/>
      </dsp:nvSpPr>
      <dsp:spPr>
        <a:xfrm>
          <a:off x="8382555" y="269951"/>
          <a:ext cx="1498232" cy="1498232"/>
        </a:xfrm>
        <a:prstGeom prst="ellipse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A09510-426A-45F2-AE4D-ECA5AC0BBB52}">
      <dsp:nvSpPr>
        <dsp:cNvPr id="0" name=""/>
        <dsp:cNvSpPr/>
      </dsp:nvSpPr>
      <dsp:spPr>
        <a:xfrm>
          <a:off x="9987818" y="0"/>
          <a:ext cx="1615372" cy="44991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Alovera</a:t>
          </a:r>
          <a:endParaRPr lang="en-US" sz="2400" kern="1200"/>
        </a:p>
      </dsp:txBody>
      <dsp:txXfrm>
        <a:off x="9987818" y="1799679"/>
        <a:ext cx="1615372" cy="1799679"/>
      </dsp:txXfrm>
    </dsp:sp>
    <dsp:sp modelId="{9AE60CDC-4252-4276-8740-86FF26AA281F}">
      <dsp:nvSpPr>
        <dsp:cNvPr id="0" name=""/>
        <dsp:cNvSpPr/>
      </dsp:nvSpPr>
      <dsp:spPr>
        <a:xfrm>
          <a:off x="10046388" y="269951"/>
          <a:ext cx="1498232" cy="1498232"/>
        </a:xfrm>
        <a:prstGeom prst="ellipse">
          <a:avLst/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AD7964-4879-48D0-8EE0-01812AEA239F}">
      <dsp:nvSpPr>
        <dsp:cNvPr id="0" name=""/>
        <dsp:cNvSpPr/>
      </dsp:nvSpPr>
      <dsp:spPr>
        <a:xfrm>
          <a:off x="464320" y="3599358"/>
          <a:ext cx="10679368" cy="674879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 /><Relationship Id="rId2" Type="http://schemas.openxmlformats.org/officeDocument/2006/relationships/tags" Target="../tags/tag4.xml" /><Relationship Id="rId1" Type="http://schemas.openxmlformats.org/officeDocument/2006/relationships/tags" Target="../tags/tag3.xml" /><Relationship Id="rId4" Type="http://schemas.openxmlformats.org/officeDocument/2006/relationships/image" Target="../media/image2.jpeg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 /><Relationship Id="rId2" Type="http://schemas.openxmlformats.org/officeDocument/2006/relationships/tags" Target="../tags/tag8.xml" /><Relationship Id="rId1" Type="http://schemas.openxmlformats.org/officeDocument/2006/relationships/tags" Target="../tags/tag7.xml" /><Relationship Id="rId4" Type="http://schemas.openxmlformats.org/officeDocument/2006/relationships/image" Target="../media/image2.jpeg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 /><Relationship Id="rId2" Type="http://schemas.openxmlformats.org/officeDocument/2006/relationships/tags" Target="../tags/tag12.xml" /><Relationship Id="rId1" Type="http://schemas.openxmlformats.org/officeDocument/2006/relationships/tags" Target="../tags/tag11.xml" /><Relationship Id="rId4" Type="http://schemas.openxmlformats.org/officeDocument/2006/relationships/image" Target="../media/image4.jpeg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 /><Relationship Id="rId2" Type="http://schemas.openxmlformats.org/officeDocument/2006/relationships/tags" Target="../tags/tag16.xml" /><Relationship Id="rId1" Type="http://schemas.openxmlformats.org/officeDocument/2006/relationships/tags" Target="../tags/tag15.xml" /><Relationship Id="rId4" Type="http://schemas.openxmlformats.org/officeDocument/2006/relationships/image" Target="../media/image4.jpeg" 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5.xml" 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Master" Target="../slideMasters/slideMaster5.xml" 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Master" Target="../slideMasters/slideMaster5.xml" 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3602567" y="2130426"/>
            <a:ext cx="64008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602567" y="3886200"/>
            <a:ext cx="54864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1984" y="1600201"/>
            <a:ext cx="411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09985" y="1600201"/>
            <a:ext cx="41169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18700" y="274639"/>
            <a:ext cx="2108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91985" y="274639"/>
            <a:ext cx="6123516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84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182033" y="136530"/>
            <a:ext cx="11821584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607485" y="2130430"/>
            <a:ext cx="9751483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07485" y="3886200"/>
            <a:ext cx="9751483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1CAA815-D330-4D3E-BFA2-C401D88521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EEFF5-803F-4191-9836-A4B0E57F2D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F272AE-EE37-4413-B905-3B21F03C03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7485" y="1600205"/>
            <a:ext cx="538268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7" y="1600205"/>
            <a:ext cx="53826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D6C6EF-25BD-4F6C-9074-10D700BC12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2A719-1341-4C6E-93D3-9B5D66B7A1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510A9-3C12-433D-8899-85273A1AEE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A72D5-997F-4CC0-84A6-8489CFB015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705F81-9841-4FDE-A90C-7E934B6504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FF50A6-1A67-4386-9BDC-3BD5C9FC1B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461C1-C3D2-44E8-A209-82BD5E4F31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4967" y="274643"/>
            <a:ext cx="274108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7485" y="274643"/>
            <a:ext cx="802428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2E680C-FCC7-4E0C-8382-32D064860A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3602567" y="2130426"/>
            <a:ext cx="64008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602567" y="3886200"/>
            <a:ext cx="54864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1984" y="1600201"/>
            <a:ext cx="411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09985" y="1600201"/>
            <a:ext cx="41169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18700" y="274639"/>
            <a:ext cx="2108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91985" y="274639"/>
            <a:ext cx="6123516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844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82033" y="136530"/>
            <a:ext cx="11821584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607485" y="2130430"/>
            <a:ext cx="9751483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07485" y="3886200"/>
            <a:ext cx="9751483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E698307-E156-476C-B749-64A884CD47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2A24AD-26A8-4BDC-9721-A33AF7DC93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75AD15-31B3-4A02-A389-52E7CCC970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7485" y="1600205"/>
            <a:ext cx="538268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7" y="1600205"/>
            <a:ext cx="53826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300511-10D7-4944-B0EC-6C90406CA3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ECBFD1-17BB-4533-AD31-5578FE96B5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71D4D-41D8-4DAA-877D-BBAE54358F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264ED-54CF-4192-BA6A-AB5E15D82F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EF4D7-8D64-42DC-90E2-5AC2A0074F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0A2CD-DC2F-4B4D-96F5-84BC1ED6E8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7DB8BA-0987-42E7-B702-0997319147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4967" y="274643"/>
            <a:ext cx="274108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7485" y="274643"/>
            <a:ext cx="802428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D61F13-EADB-49A1-BD93-8D122ECAAB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3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" name="Group 83"/>
          <p:cNvGrpSpPr>
            <a:grpSpLocks noChangeAspect="1"/>
          </p:cNvGrpSpPr>
          <p:nvPr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96"/>
          <p:cNvGrpSpPr>
            <a:grpSpLocks noChangeAspect="1"/>
          </p:cNvGrpSpPr>
          <p:nvPr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4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5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84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6" Type="http://schemas.openxmlformats.org/officeDocument/2006/relationships/image" Target="../media/image1.jpe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tags" Target="../tags/tag2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ags" Target="../tags/tag1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 /><Relationship Id="rId13" Type="http://schemas.openxmlformats.org/officeDocument/2006/relationships/tags" Target="../tags/tag5.xml" /><Relationship Id="rId3" Type="http://schemas.openxmlformats.org/officeDocument/2006/relationships/slideLayout" Target="../slideLayouts/slideLayout15.xml" /><Relationship Id="rId7" Type="http://schemas.openxmlformats.org/officeDocument/2006/relationships/slideLayout" Target="../slideLayouts/slideLayout19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4.xml" /><Relationship Id="rId1" Type="http://schemas.openxmlformats.org/officeDocument/2006/relationships/slideLayout" Target="../slideLayouts/slideLayout13.xml" /><Relationship Id="rId6" Type="http://schemas.openxmlformats.org/officeDocument/2006/relationships/slideLayout" Target="../slideLayouts/slideLayout18.xml" /><Relationship Id="rId11" Type="http://schemas.openxmlformats.org/officeDocument/2006/relationships/slideLayout" Target="../slideLayouts/slideLayout23.xml" /><Relationship Id="rId5" Type="http://schemas.openxmlformats.org/officeDocument/2006/relationships/slideLayout" Target="../slideLayouts/slideLayout17.xml" /><Relationship Id="rId15" Type="http://schemas.openxmlformats.org/officeDocument/2006/relationships/image" Target="../media/image1.jpeg" /><Relationship Id="rId10" Type="http://schemas.openxmlformats.org/officeDocument/2006/relationships/slideLayout" Target="../slideLayouts/slideLayout22.xml" /><Relationship Id="rId4" Type="http://schemas.openxmlformats.org/officeDocument/2006/relationships/slideLayout" Target="../slideLayouts/slideLayout16.xml" /><Relationship Id="rId9" Type="http://schemas.openxmlformats.org/officeDocument/2006/relationships/slideLayout" Target="../slideLayouts/slideLayout21.xml" /><Relationship Id="rId14" Type="http://schemas.openxmlformats.org/officeDocument/2006/relationships/tags" Target="../tags/tag6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 /><Relationship Id="rId13" Type="http://schemas.openxmlformats.org/officeDocument/2006/relationships/theme" Target="../theme/theme3.xml" /><Relationship Id="rId3" Type="http://schemas.openxmlformats.org/officeDocument/2006/relationships/slideLayout" Target="../slideLayouts/slideLayout26.xml" /><Relationship Id="rId7" Type="http://schemas.openxmlformats.org/officeDocument/2006/relationships/slideLayout" Target="../slideLayouts/slideLayout30.xml" /><Relationship Id="rId12" Type="http://schemas.openxmlformats.org/officeDocument/2006/relationships/slideLayout" Target="../slideLayouts/slideLayout35.xml" /><Relationship Id="rId2" Type="http://schemas.openxmlformats.org/officeDocument/2006/relationships/slideLayout" Target="../slideLayouts/slideLayout25.xml" /><Relationship Id="rId16" Type="http://schemas.openxmlformats.org/officeDocument/2006/relationships/image" Target="../media/image3.jpeg" /><Relationship Id="rId1" Type="http://schemas.openxmlformats.org/officeDocument/2006/relationships/slideLayout" Target="../slideLayouts/slideLayout24.xml" /><Relationship Id="rId6" Type="http://schemas.openxmlformats.org/officeDocument/2006/relationships/slideLayout" Target="../slideLayouts/slideLayout29.xml" /><Relationship Id="rId11" Type="http://schemas.openxmlformats.org/officeDocument/2006/relationships/slideLayout" Target="../slideLayouts/slideLayout34.xml" /><Relationship Id="rId5" Type="http://schemas.openxmlformats.org/officeDocument/2006/relationships/slideLayout" Target="../slideLayouts/slideLayout28.xml" /><Relationship Id="rId15" Type="http://schemas.openxmlformats.org/officeDocument/2006/relationships/tags" Target="../tags/tag10.xml" /><Relationship Id="rId10" Type="http://schemas.openxmlformats.org/officeDocument/2006/relationships/slideLayout" Target="../slideLayouts/slideLayout33.xml" /><Relationship Id="rId4" Type="http://schemas.openxmlformats.org/officeDocument/2006/relationships/slideLayout" Target="../slideLayouts/slideLayout27.xml" /><Relationship Id="rId9" Type="http://schemas.openxmlformats.org/officeDocument/2006/relationships/slideLayout" Target="../slideLayouts/slideLayout32.xml" /><Relationship Id="rId14" Type="http://schemas.openxmlformats.org/officeDocument/2006/relationships/tags" Target="../tags/tag9.xml" 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 /><Relationship Id="rId13" Type="http://schemas.openxmlformats.org/officeDocument/2006/relationships/tags" Target="../tags/tag13.xml" /><Relationship Id="rId3" Type="http://schemas.openxmlformats.org/officeDocument/2006/relationships/slideLayout" Target="../slideLayouts/slideLayout38.xml" /><Relationship Id="rId7" Type="http://schemas.openxmlformats.org/officeDocument/2006/relationships/slideLayout" Target="../slideLayouts/slideLayout42.xml" /><Relationship Id="rId12" Type="http://schemas.openxmlformats.org/officeDocument/2006/relationships/theme" Target="../theme/theme4.xml" /><Relationship Id="rId2" Type="http://schemas.openxmlformats.org/officeDocument/2006/relationships/slideLayout" Target="../slideLayouts/slideLayout37.xml" /><Relationship Id="rId1" Type="http://schemas.openxmlformats.org/officeDocument/2006/relationships/slideLayout" Target="../slideLayouts/slideLayout36.xml" /><Relationship Id="rId6" Type="http://schemas.openxmlformats.org/officeDocument/2006/relationships/slideLayout" Target="../slideLayouts/slideLayout41.xml" /><Relationship Id="rId11" Type="http://schemas.openxmlformats.org/officeDocument/2006/relationships/slideLayout" Target="../slideLayouts/slideLayout46.xml" /><Relationship Id="rId5" Type="http://schemas.openxmlformats.org/officeDocument/2006/relationships/slideLayout" Target="../slideLayouts/slideLayout40.xml" /><Relationship Id="rId15" Type="http://schemas.openxmlformats.org/officeDocument/2006/relationships/image" Target="../media/image3.jpeg" /><Relationship Id="rId10" Type="http://schemas.openxmlformats.org/officeDocument/2006/relationships/slideLayout" Target="../slideLayouts/slideLayout45.xml" /><Relationship Id="rId4" Type="http://schemas.openxmlformats.org/officeDocument/2006/relationships/slideLayout" Target="../slideLayouts/slideLayout39.xml" /><Relationship Id="rId9" Type="http://schemas.openxmlformats.org/officeDocument/2006/relationships/slideLayout" Target="../slideLayouts/slideLayout44.xml" /><Relationship Id="rId14" Type="http://schemas.openxmlformats.org/officeDocument/2006/relationships/tags" Target="../tags/tag14.xml" 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 /><Relationship Id="rId13" Type="http://schemas.openxmlformats.org/officeDocument/2006/relationships/slideLayout" Target="../slideLayouts/slideLayout59.xml" /><Relationship Id="rId3" Type="http://schemas.openxmlformats.org/officeDocument/2006/relationships/slideLayout" Target="../slideLayouts/slideLayout49.xml" /><Relationship Id="rId7" Type="http://schemas.openxmlformats.org/officeDocument/2006/relationships/slideLayout" Target="../slideLayouts/slideLayout53.xml" /><Relationship Id="rId12" Type="http://schemas.openxmlformats.org/officeDocument/2006/relationships/slideLayout" Target="../slideLayouts/slideLayout58.xml" /><Relationship Id="rId17" Type="http://schemas.openxmlformats.org/officeDocument/2006/relationships/image" Target="../media/image5.png" /><Relationship Id="rId2" Type="http://schemas.openxmlformats.org/officeDocument/2006/relationships/slideLayout" Target="../slideLayouts/slideLayout48.xml" /><Relationship Id="rId16" Type="http://schemas.openxmlformats.org/officeDocument/2006/relationships/theme" Target="../theme/theme5.xml" /><Relationship Id="rId1" Type="http://schemas.openxmlformats.org/officeDocument/2006/relationships/slideLayout" Target="../slideLayouts/slideLayout47.xml" /><Relationship Id="rId6" Type="http://schemas.openxmlformats.org/officeDocument/2006/relationships/slideLayout" Target="../slideLayouts/slideLayout52.xml" /><Relationship Id="rId11" Type="http://schemas.openxmlformats.org/officeDocument/2006/relationships/slideLayout" Target="../slideLayouts/slideLayout57.xml" /><Relationship Id="rId5" Type="http://schemas.openxmlformats.org/officeDocument/2006/relationships/slideLayout" Target="../slideLayouts/slideLayout51.xml" /><Relationship Id="rId15" Type="http://schemas.openxmlformats.org/officeDocument/2006/relationships/slideLayout" Target="../slideLayouts/slideLayout61.xml" /><Relationship Id="rId10" Type="http://schemas.openxmlformats.org/officeDocument/2006/relationships/slideLayout" Target="../slideLayouts/slideLayout56.xml" /><Relationship Id="rId4" Type="http://schemas.openxmlformats.org/officeDocument/2006/relationships/slideLayout" Target="../slideLayouts/slideLayout50.xml" /><Relationship Id="rId9" Type="http://schemas.openxmlformats.org/officeDocument/2006/relationships/slideLayout" Target="../slideLayouts/slideLayout55.xml" /><Relationship Id="rId14" Type="http://schemas.openxmlformats.org/officeDocument/2006/relationships/slideLayout" Target="../slideLayouts/slideLayout6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3604684" y="274638"/>
            <a:ext cx="842221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3591985" y="1600201"/>
            <a:ext cx="843491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182033" y="136528"/>
            <a:ext cx="11821584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607486" y="274638"/>
            <a:ext cx="109685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607486" y="1600203"/>
            <a:ext cx="1096856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A2BA356-EC1F-4A54-8D03-A361BEFCA30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3604684" y="274638"/>
            <a:ext cx="842221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3591985" y="1600201"/>
            <a:ext cx="843491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82033" y="136528"/>
            <a:ext cx="11821584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607486" y="274638"/>
            <a:ext cx="109685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607486" y="1600203"/>
            <a:ext cx="1096856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B15D333-0A5D-4B43-B060-A8012088351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2E792ECB-A8B4-4ADA-8A2E-EB9D739905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C3FBED55-966E-4F17-AC82-B27B6E8517FA}" type="datetimeFigureOut">
              <a:rPr lang="en-US" smtClean="0"/>
              <a:pPr/>
              <a:t>11/3/2021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  <p:sldLayoutId id="2147484002" r:id="rId14"/>
    <p:sldLayoutId id="2147484003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53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4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48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48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61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48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48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48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48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48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48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48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48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48.xml" /><Relationship Id="rId5" Type="http://schemas.openxmlformats.org/officeDocument/2006/relationships/image" Target="../media/image28.png" /><Relationship Id="rId4" Type="http://schemas.openxmlformats.org/officeDocument/2006/relationships/image" Target="../media/image27.pn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48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 /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48.xml" /><Relationship Id="rId4" Type="http://schemas.openxmlformats.org/officeDocument/2006/relationships/image" Target="../media/image33.pn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slideLayout" Target="../slideLayouts/slideLayout48.xml" /><Relationship Id="rId1" Type="http://schemas.openxmlformats.org/officeDocument/2006/relationships/video" Target="file:///C:/Users/Abdul%20Latif/Desktop/Videos/6_Foam_Dressing.m4v.mp4" TargetMode="Externa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 /><Relationship Id="rId2" Type="http://schemas.openxmlformats.org/officeDocument/2006/relationships/image" Target="../media/image35.png" /><Relationship Id="rId1" Type="http://schemas.openxmlformats.org/officeDocument/2006/relationships/slideLayout" Target="../slideLayouts/slideLayout48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48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 /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48.xml" /><Relationship Id="rId4" Type="http://schemas.openxmlformats.org/officeDocument/2006/relationships/image" Target="../media/image40.png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slideLayout" Target="../slideLayouts/slideLayout48.xml" /><Relationship Id="rId1" Type="http://schemas.openxmlformats.org/officeDocument/2006/relationships/video" Target="file:///C:/Users/Abdul%20Latif/Desktop/Videos/Nexcare&#8482;_Tegaderm&#8482;_Transparent_Dressing_Application_and_Removal.mp4" TargetMode="Externa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 /><Relationship Id="rId2" Type="http://schemas.openxmlformats.org/officeDocument/2006/relationships/image" Target="../media/image41.png" /><Relationship Id="rId1" Type="http://schemas.openxmlformats.org/officeDocument/2006/relationships/slideLayout" Target="../slideLayouts/slideLayout48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 /><Relationship Id="rId1" Type="http://schemas.openxmlformats.org/officeDocument/2006/relationships/slideLayout" Target="../slideLayouts/slideLayout48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 /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48.xml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slideLayout" Target="../slideLayouts/slideLayout48.xml" /><Relationship Id="rId1" Type="http://schemas.openxmlformats.org/officeDocument/2006/relationships/video" Target="file:///C:/Users/Abdul%20Latif/Desktop/Videos/Pansement_Bactigras.mp4" TargetMode="Externa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 /><Relationship Id="rId2" Type="http://schemas.openxmlformats.org/officeDocument/2006/relationships/image" Target="../media/image46.png" /><Relationship Id="rId1" Type="http://schemas.openxmlformats.org/officeDocument/2006/relationships/slideLayout" Target="../slideLayouts/slideLayout48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 /><Relationship Id="rId1" Type="http://schemas.openxmlformats.org/officeDocument/2006/relationships/slideLayout" Target="../slideLayouts/slideLayout48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 /><Relationship Id="rId1" Type="http://schemas.openxmlformats.org/officeDocument/2006/relationships/slideLayout" Target="../slideLayouts/slideLayout48.xml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 /><Relationship Id="rId2" Type="http://schemas.openxmlformats.org/officeDocument/2006/relationships/image" Target="../media/image50.png" /><Relationship Id="rId1" Type="http://schemas.openxmlformats.org/officeDocument/2006/relationships/slideLayout" Target="../slideLayouts/slideLayout48.xml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slideLayout" Target="../slideLayouts/slideLayout48.xml" /><Relationship Id="rId1" Type="http://schemas.openxmlformats.org/officeDocument/2006/relationships/video" Target="file:///C:/Users/Abdul%20Latif/Desktop/Videos/3M&#8482;_Tegaderm&#8482;_Hydrocolloid_Dressing___Application_and_Removal.mp4" TargetMode="Externa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 /><Relationship Id="rId1" Type="http://schemas.openxmlformats.org/officeDocument/2006/relationships/slideLayout" Target="../slideLayouts/slideLayout48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 /><Relationship Id="rId1" Type="http://schemas.openxmlformats.org/officeDocument/2006/relationships/slideLayout" Target="../slideLayouts/slideLayout48.xml" 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 /><Relationship Id="rId2" Type="http://schemas.openxmlformats.org/officeDocument/2006/relationships/image" Target="../media/image54.png" /><Relationship Id="rId1" Type="http://schemas.openxmlformats.org/officeDocument/2006/relationships/slideLayout" Target="../slideLayouts/slideLayout48.xml" 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slideLayout" Target="../slideLayouts/slideLayout48.xml" /><Relationship Id="rId1" Type="http://schemas.openxmlformats.org/officeDocument/2006/relationships/video" Target="file:///C:/Users/Abdul%20Latif/Desktop/Videos/5_Hydrogel_Dressing.m4v.mp4" TargetMode="External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 /><Relationship Id="rId2" Type="http://schemas.openxmlformats.org/officeDocument/2006/relationships/image" Target="../media/image56.png" /><Relationship Id="rId1" Type="http://schemas.openxmlformats.org/officeDocument/2006/relationships/slideLayout" Target="../slideLayouts/slideLayout48.xml" 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 /><Relationship Id="rId2" Type="http://schemas.openxmlformats.org/officeDocument/2006/relationships/image" Target="../media/image58.png" /><Relationship Id="rId1" Type="http://schemas.openxmlformats.org/officeDocument/2006/relationships/slideLayout" Target="../slideLayouts/slideLayout48.xml" /><Relationship Id="rId4" Type="http://schemas.openxmlformats.org/officeDocument/2006/relationships/image" Target="../media/image60.png" 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slideLayout" Target="../slideLayouts/slideLayout48.xml" /><Relationship Id="rId1" Type="http://schemas.openxmlformats.org/officeDocument/2006/relationships/video" Target="file:///C:/Users/Abdul%20Latif/Desktop/Videos/14Clinical_Alginate_Dressing.mp4" TargetMode="External" 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 /><Relationship Id="rId1" Type="http://schemas.openxmlformats.org/officeDocument/2006/relationships/slideLayout" Target="../slideLayouts/slideLayout48.xml" 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 /><Relationship Id="rId2" Type="http://schemas.openxmlformats.org/officeDocument/2006/relationships/image" Target="../media/image62.png" /><Relationship Id="rId1" Type="http://schemas.openxmlformats.org/officeDocument/2006/relationships/slideLayout" Target="../slideLayouts/slideLayout48.xml" 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 /><Relationship Id="rId2" Type="http://schemas.openxmlformats.org/officeDocument/2006/relationships/image" Target="../media/image64.png" /><Relationship Id="rId1" Type="http://schemas.openxmlformats.org/officeDocument/2006/relationships/slideLayout" Target="../slideLayouts/slideLayout48.xml" /><Relationship Id="rId4" Type="http://schemas.openxmlformats.org/officeDocument/2006/relationships/image" Target="../media/image66.png" 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 /><Relationship Id="rId1" Type="http://schemas.openxmlformats.org/officeDocument/2006/relationships/slideLayout" Target="../slideLayouts/slideLayout48.xml" 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 /><Relationship Id="rId1" Type="http://schemas.openxmlformats.org/officeDocument/2006/relationships/slideLayout" Target="../slideLayouts/slideLayout48.xml" 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 /><Relationship Id="rId2" Type="http://schemas.openxmlformats.org/officeDocument/2006/relationships/image" Target="../media/image69.png" /><Relationship Id="rId1" Type="http://schemas.openxmlformats.org/officeDocument/2006/relationships/slideLayout" Target="../slideLayouts/slideLayout48.xml" 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 /><Relationship Id="rId2" Type="http://schemas.openxmlformats.org/officeDocument/2006/relationships/image" Target="../media/image71.png" /><Relationship Id="rId1" Type="http://schemas.openxmlformats.org/officeDocument/2006/relationships/slideLayout" Target="../slideLayouts/slideLayout48.xml" 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 /><Relationship Id="rId1" Type="http://schemas.openxmlformats.org/officeDocument/2006/relationships/slideLayout" Target="../slideLayouts/slideLayout48.xml" 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 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 /><Relationship Id="rId1" Type="http://schemas.openxmlformats.org/officeDocument/2006/relationships/slideLayout" Target="../slideLayouts/slideLayout48.xml" 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 /><Relationship Id="rId1" Type="http://schemas.openxmlformats.org/officeDocument/2006/relationships/slideLayout" Target="../slideLayouts/slideLayout48.xml" 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 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 /><Relationship Id="rId2" Type="http://schemas.openxmlformats.org/officeDocument/2006/relationships/image" Target="../media/image76.png" /><Relationship Id="rId1" Type="http://schemas.openxmlformats.org/officeDocument/2006/relationships/slideLayout" Target="../slideLayouts/slideLayout48.xml" 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 /><Relationship Id="rId1" Type="http://schemas.openxmlformats.org/officeDocument/2006/relationships/slideLayout" Target="../slideLayouts/slideLayout48.xml" 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 /><Relationship Id="rId1" Type="http://schemas.openxmlformats.org/officeDocument/2006/relationships/slideLayout" Target="../slideLayouts/slideLayout48.xml" 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 /><Relationship Id="rId2" Type="http://schemas.openxmlformats.org/officeDocument/2006/relationships/image" Target="../media/image80.png" /><Relationship Id="rId1" Type="http://schemas.openxmlformats.org/officeDocument/2006/relationships/slideLayout" Target="../slideLayouts/slideLayout48.xml" 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 /><Relationship Id="rId2" Type="http://schemas.openxmlformats.org/officeDocument/2006/relationships/image" Target="../media/image82.png" /><Relationship Id="rId1" Type="http://schemas.openxmlformats.org/officeDocument/2006/relationships/slideLayout" Target="../slideLayouts/slideLayout48.xml" 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 /><Relationship Id="rId1" Type="http://schemas.openxmlformats.org/officeDocument/2006/relationships/slideLayout" Target="../slideLayouts/slideLayout48.xml" 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 /><Relationship Id="rId1" Type="http://schemas.openxmlformats.org/officeDocument/2006/relationships/slideLayout" Target="../slideLayouts/slideLayout48.xml" 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 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 /><Relationship Id="rId1" Type="http://schemas.openxmlformats.org/officeDocument/2006/relationships/slideLayout" Target="../slideLayouts/slideLayout48.xml" 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 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48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 /><Relationship Id="rId1" Type="http://schemas.openxmlformats.org/officeDocument/2006/relationships/slideLayout" Target="../slideLayouts/slideLayout48.xml" 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 /><Relationship Id="rId1" Type="http://schemas.openxmlformats.org/officeDocument/2006/relationships/slideLayout" Target="../slideLayouts/slideLayout48.xml" 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slideLayout" Target="../slideLayouts/slideLayout48.xml" /><Relationship Id="rId1" Type="http://schemas.openxmlformats.org/officeDocument/2006/relationships/video" Target="file:///C:/Users/Abdul%20Latif/Desktop/Videos/How_To_Apply_Medihoney_Calcium_Alginate_-_Pediatric_Wound_Care.mp4" TargetMode="External" 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 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 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 /><Relationship Id="rId1" Type="http://schemas.openxmlformats.org/officeDocument/2006/relationships/slideLayout" Target="../slideLayouts/slideLayout5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30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8354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32296"/>
            <a:ext cx="8825658" cy="2677648"/>
          </a:xfrm>
        </p:spPr>
        <p:txBody>
          <a:bodyPr/>
          <a:lstStyle/>
          <a:p>
            <a:r>
              <a:rPr lang="en-US" sz="6000" dirty="0"/>
              <a:t>Wound dressing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0565" y="3669798"/>
            <a:ext cx="9199659" cy="2550015"/>
          </a:xfrm>
        </p:spPr>
        <p:txBody>
          <a:bodyPr>
            <a:noAutofit/>
          </a:bodyPr>
          <a:lstStyle/>
          <a:p>
            <a:pPr algn="r"/>
            <a:endParaRPr lang="en-US" sz="2000" b="1" dirty="0"/>
          </a:p>
          <a:p>
            <a:pPr algn="r"/>
            <a:r>
              <a:rPr lang="en-US" sz="2400" b="1" dirty="0">
                <a:latin typeface="+mj-lt"/>
              </a:rPr>
              <a:t>Dr. ABDUL LATIF </a:t>
            </a:r>
          </a:p>
          <a:p>
            <a:pPr algn="r"/>
            <a:r>
              <a:rPr lang="en-US" sz="2400" b="1" dirty="0">
                <a:latin typeface="+mj-lt"/>
              </a:rPr>
              <a:t>      PGR DERMATOLOGY UNIT I</a:t>
            </a:r>
          </a:p>
          <a:p>
            <a:pPr algn="r"/>
            <a:r>
              <a:rPr lang="en-US" sz="2400" b="1" dirty="0">
                <a:latin typeface="+mj-lt"/>
              </a:rPr>
              <a:t>MAYO HOSPITAL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3583" y="1065275"/>
            <a:ext cx="2959845" cy="2306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2564762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Contents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566" y="2253803"/>
            <a:ext cx="8825659" cy="4491507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Wound Healing </a:t>
            </a:r>
          </a:p>
          <a:p>
            <a:r>
              <a:rPr lang="en-US" sz="2400" dirty="0">
                <a:solidFill>
                  <a:schemeClr val="tx1"/>
                </a:solidFill>
              </a:rPr>
              <a:t>Definition of wound dressing </a:t>
            </a:r>
          </a:p>
          <a:p>
            <a:r>
              <a:rPr lang="en-US" sz="2400" dirty="0">
                <a:solidFill>
                  <a:schemeClr val="tx1"/>
                </a:solidFill>
              </a:rPr>
              <a:t>Historical background</a:t>
            </a:r>
          </a:p>
          <a:p>
            <a:r>
              <a:rPr lang="en-US" sz="2400" dirty="0">
                <a:solidFill>
                  <a:schemeClr val="tx1"/>
                </a:solidFill>
              </a:rPr>
              <a:t>Properties of ideal wound dressing</a:t>
            </a:r>
          </a:p>
          <a:p>
            <a:r>
              <a:rPr lang="en-US" sz="2400" dirty="0">
                <a:solidFill>
                  <a:schemeClr val="tx1"/>
                </a:solidFill>
              </a:rPr>
              <a:t>Types of dressings </a:t>
            </a:r>
          </a:p>
          <a:p>
            <a:r>
              <a:rPr lang="en-US" sz="2400" dirty="0">
                <a:solidFill>
                  <a:schemeClr val="tx1"/>
                </a:solidFill>
              </a:rPr>
              <a:t>Commonly used dressing </a:t>
            </a:r>
          </a:p>
          <a:p>
            <a:r>
              <a:rPr lang="en-US" sz="2400" dirty="0">
                <a:solidFill>
                  <a:schemeClr val="tx1"/>
                </a:solidFill>
              </a:rPr>
              <a:t>New advances in wound dressings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227907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Break in the epithelial integrity of the skin and may be accompanied by disruption of the structure and function of underlying normal tissue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136964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Outline Of Wound Healing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31076"/>
            <a:ext cx="8825659" cy="43916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Primary healing( healing by 1st intention)</a:t>
            </a:r>
          </a:p>
          <a:p>
            <a:r>
              <a:rPr lang="en-US" sz="2200" dirty="0">
                <a:solidFill>
                  <a:schemeClr val="tx1"/>
                </a:solidFill>
              </a:rPr>
              <a:t>Wound is closed within 12-24 hours</a:t>
            </a:r>
          </a:p>
          <a:p>
            <a:r>
              <a:rPr lang="en-US" sz="2200" dirty="0">
                <a:solidFill>
                  <a:schemeClr val="tx1"/>
                </a:solidFill>
              </a:rPr>
              <a:t>Edges approximated using suture, glue, tapes or mechanical device</a:t>
            </a:r>
          </a:p>
          <a:p>
            <a:r>
              <a:rPr lang="en-US" sz="2200" dirty="0">
                <a:solidFill>
                  <a:schemeClr val="tx1"/>
                </a:solidFill>
              </a:rPr>
              <a:t>Epithelial regeneration predominant over fibrosis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Delayed Primary healing</a:t>
            </a:r>
          </a:p>
          <a:p>
            <a:r>
              <a:rPr lang="en-US" sz="2200" dirty="0">
                <a:solidFill>
                  <a:schemeClr val="tx1"/>
                </a:solidFill>
              </a:rPr>
              <a:t>Contaminated or poorly delineated wounds</a:t>
            </a:r>
          </a:p>
          <a:p>
            <a:r>
              <a:rPr lang="en-US" sz="2200" dirty="0">
                <a:solidFill>
                  <a:schemeClr val="tx1"/>
                </a:solidFill>
              </a:rPr>
              <a:t>Left open for few days</a:t>
            </a:r>
          </a:p>
          <a:p>
            <a:r>
              <a:rPr lang="en-US" sz="2200" dirty="0">
                <a:solidFill>
                  <a:schemeClr val="tx1"/>
                </a:solidFill>
              </a:rPr>
              <a:t>Closure performed after host defenses have helped to debride the wound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 Secondary healing (2nd intention)</a:t>
            </a:r>
          </a:p>
          <a:p>
            <a:r>
              <a:rPr lang="en-US" sz="2400" dirty="0">
                <a:solidFill>
                  <a:schemeClr val="tx1"/>
                </a:solidFill>
              </a:rPr>
              <a:t>In extensive loss of soft tissue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627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Phases Of Wound Healing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5013" y="175260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38818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Local Factor Impeding Wound Healing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9135359"/>
              </p:ext>
            </p:extLst>
          </p:nvPr>
        </p:nvGraphicFramePr>
        <p:xfrm>
          <a:off x="1" y="2228045"/>
          <a:ext cx="12192000" cy="4629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0243214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       Wound Dressings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5743" y="2370667"/>
            <a:ext cx="206692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68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0708" y="2292438"/>
            <a:ext cx="8825659" cy="4340181"/>
          </a:xfrm>
        </p:spPr>
        <p:txBody>
          <a:bodyPr>
            <a:normAutofit/>
          </a:bodyPr>
          <a:lstStyle/>
          <a:p>
            <a:pPr marL="118872" indent="0" algn="just">
              <a:buNone/>
            </a:pPr>
            <a:endParaRPr lang="en-US" sz="2400" b="1" dirty="0">
              <a:solidFill>
                <a:schemeClr val="tx1"/>
              </a:solidFill>
              <a:cs typeface="Calibri" pitchFamily="34" charset="0"/>
            </a:endParaRPr>
          </a:p>
          <a:p>
            <a:pPr marL="118872" indent="0" algn="just">
              <a:buNone/>
            </a:pPr>
            <a:r>
              <a:rPr lang="en-US" sz="2400" b="1" dirty="0">
                <a:solidFill>
                  <a:schemeClr val="tx1"/>
                </a:solidFill>
                <a:cs typeface="Calibri" pitchFamily="34" charset="0"/>
              </a:rPr>
              <a:t>DRESSING:</a:t>
            </a:r>
          </a:p>
          <a:p>
            <a:pPr marL="118872" indent="0" algn="just">
              <a:buNone/>
            </a:pPr>
            <a:r>
              <a:rPr lang="en-US" sz="2400" dirty="0">
                <a:solidFill>
                  <a:schemeClr val="tx1"/>
                </a:solidFill>
                <a:cs typeface="Calibri" pitchFamily="34" charset="0"/>
              </a:rPr>
              <a:t>Sterile pad applied to a wound to promote healing and prevent further harm</a:t>
            </a:r>
          </a:p>
          <a:p>
            <a:pPr marL="118872" indent="0" algn="just">
              <a:buNone/>
            </a:pPr>
            <a:endParaRPr lang="en-US" sz="2400" dirty="0">
              <a:solidFill>
                <a:schemeClr val="tx1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351825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292439"/>
            <a:ext cx="7757226" cy="4565561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In past dressing was only a piece of material sometime cloth, use of cobweb, honey , dung and leaves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In 1860 Joseph Lister …… used carbolic acid </a:t>
            </a:r>
          </a:p>
          <a:p>
            <a:r>
              <a:rPr lang="en-US" sz="2400" dirty="0">
                <a:solidFill>
                  <a:schemeClr val="tx1"/>
                </a:solidFill>
              </a:rPr>
              <a:t>In 1870 Robert Wood …….. Iodine dressing</a:t>
            </a:r>
          </a:p>
          <a:p>
            <a:r>
              <a:rPr lang="en-US" sz="2400" dirty="0">
                <a:solidFill>
                  <a:schemeClr val="tx1"/>
                </a:solidFill>
              </a:rPr>
              <a:t>In 1960 George Winter …….. Research on moist healing </a:t>
            </a:r>
          </a:p>
          <a:p>
            <a:r>
              <a:rPr lang="en-US" sz="2400" dirty="0">
                <a:solidFill>
                  <a:schemeClr val="tx1"/>
                </a:solidFill>
              </a:rPr>
              <a:t>In 1990 ….. New expanded group of dressing ( hydrocolloid, hydrogel, alginates, vapor permeable adhesive films, foams etc. ) </a:t>
            </a:r>
          </a:p>
        </p:txBody>
      </p:sp>
      <p:sp>
        <p:nvSpPr>
          <p:cNvPr id="4" name="AutoShape 2" descr="Image result for honey wound dressing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0129" y="2202287"/>
            <a:ext cx="2143125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0128" y="4584879"/>
            <a:ext cx="2143125" cy="213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683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Primary Vs. Secondary dressing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9387634"/>
              </p:ext>
            </p:extLst>
          </p:nvPr>
        </p:nvGraphicFramePr>
        <p:xfrm>
          <a:off x="231820" y="2343955"/>
          <a:ext cx="11668259" cy="4340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2573069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Characteristics of ideal dressing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396" y="2833352"/>
            <a:ext cx="8126569" cy="441745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Mechanical and bacterial protection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Moist environment at wound site</a:t>
            </a:r>
          </a:p>
          <a:p>
            <a:r>
              <a:rPr lang="en-US" sz="2400" dirty="0">
                <a:solidFill>
                  <a:schemeClr val="tx1"/>
                </a:solidFill>
              </a:rPr>
              <a:t>Gaseous and fluid exchange</a:t>
            </a:r>
          </a:p>
          <a:p>
            <a:r>
              <a:rPr lang="en-US" sz="2400" dirty="0">
                <a:solidFill>
                  <a:schemeClr val="tx1"/>
                </a:solidFill>
              </a:rPr>
              <a:t>Non adherent to the wound</a:t>
            </a:r>
          </a:p>
          <a:p>
            <a:r>
              <a:rPr lang="en-US" sz="2400" dirty="0">
                <a:solidFill>
                  <a:schemeClr val="tx1"/>
                </a:solidFill>
              </a:rPr>
              <a:t>Non toxic, non sensitizing, and non allergic </a:t>
            </a:r>
          </a:p>
          <a:p>
            <a:r>
              <a:rPr lang="en-US" sz="2400" dirty="0">
                <a:solidFill>
                  <a:schemeClr val="tx1"/>
                </a:solidFill>
              </a:rPr>
              <a:t>Well acceptable to the patient</a:t>
            </a:r>
          </a:p>
          <a:p>
            <a:r>
              <a:rPr lang="en-US" sz="2400" dirty="0">
                <a:solidFill>
                  <a:schemeClr val="tx1"/>
                </a:solidFill>
              </a:rPr>
              <a:t>Cost effective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052" name="Picture 4" descr="Image result for removal of dry wound dressing damage to tiss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149" y="2305318"/>
            <a:ext cx="4471851" cy="455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492851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err="1"/>
              <a:t>Cont</a:t>
            </a:r>
            <a:r>
              <a:rPr lang="en-US" sz="4000" i="1" dirty="0"/>
              <a:t>……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860174"/>
            <a:ext cx="7924652" cy="3416300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Highly absorbable </a:t>
            </a:r>
          </a:p>
          <a:p>
            <a:r>
              <a:rPr lang="en-US" sz="2400" dirty="0">
                <a:solidFill>
                  <a:schemeClr val="tx1"/>
                </a:solidFill>
              </a:rPr>
              <a:t>Absorb wound odor</a:t>
            </a:r>
          </a:p>
          <a:p>
            <a:r>
              <a:rPr lang="en-US" sz="2400" dirty="0">
                <a:solidFill>
                  <a:schemeClr val="tx1"/>
                </a:solidFill>
              </a:rPr>
              <a:t>Sterile</a:t>
            </a:r>
          </a:p>
          <a:p>
            <a:r>
              <a:rPr lang="en-US" sz="2400" dirty="0">
                <a:solidFill>
                  <a:schemeClr val="tx1"/>
                </a:solidFill>
              </a:rPr>
              <a:t>Easy to use 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Require infrequent changing </a:t>
            </a:r>
          </a:p>
          <a:p>
            <a:r>
              <a:rPr lang="en-US" sz="2400" dirty="0">
                <a:solidFill>
                  <a:schemeClr val="tx1"/>
                </a:solidFill>
              </a:rPr>
              <a:t>Available in a suitable range of forms and sizes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499" y="2860174"/>
            <a:ext cx="1429554" cy="330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67253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Types of dressing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555373"/>
            <a:ext cx="9467266" cy="398980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CLASSIFICATION:</a:t>
            </a:r>
          </a:p>
          <a:p>
            <a:pPr marL="0" indent="0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Dry dressings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Moisture-keeping dressings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Bioactive Dressings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Skin Substitutes (Advanced Dressings)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7434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1: Dry dressings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612" y="2603500"/>
            <a:ext cx="9195002" cy="4003362"/>
          </a:xfrm>
        </p:spPr>
        <p:txBody>
          <a:bodyPr>
            <a:normAutofit fontScale="47500" lnSpcReduction="20000"/>
          </a:bodyPr>
          <a:lstStyle/>
          <a:p>
            <a:r>
              <a:rPr lang="en-US" sz="3800" dirty="0">
                <a:solidFill>
                  <a:schemeClr val="tx1"/>
                </a:solidFill>
              </a:rPr>
              <a:t>Commonly available</a:t>
            </a:r>
          </a:p>
          <a:p>
            <a:r>
              <a:rPr lang="en-US" sz="3800" dirty="0">
                <a:solidFill>
                  <a:schemeClr val="tx1"/>
                </a:solidFill>
              </a:rPr>
              <a:t>Absorb exudate</a:t>
            </a:r>
          </a:p>
          <a:p>
            <a:r>
              <a:rPr lang="en-US" sz="3800" dirty="0">
                <a:solidFill>
                  <a:schemeClr val="tx1"/>
                </a:solidFill>
              </a:rPr>
              <a:t>Adherent to granulation tissue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3800" dirty="0">
                <a:solidFill>
                  <a:schemeClr val="tx1"/>
                </a:solidFill>
              </a:rPr>
              <a:t>Gauze and bandages </a:t>
            </a:r>
          </a:p>
          <a:p>
            <a:r>
              <a:rPr lang="en-US" sz="3800" dirty="0">
                <a:solidFill>
                  <a:schemeClr val="tx1"/>
                </a:solidFill>
              </a:rPr>
              <a:t>Membranes and films</a:t>
            </a:r>
          </a:p>
          <a:p>
            <a:r>
              <a:rPr lang="en-US" sz="3800" dirty="0">
                <a:solidFill>
                  <a:schemeClr val="tx1"/>
                </a:solidFill>
              </a:rPr>
              <a:t>Foams</a:t>
            </a:r>
          </a:p>
          <a:p>
            <a:r>
              <a:rPr lang="en-US" sz="3800" dirty="0">
                <a:solidFill>
                  <a:schemeClr val="tx1"/>
                </a:solidFill>
              </a:rPr>
              <a:t>Tissue adhesives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472" y="4547079"/>
            <a:ext cx="3443789" cy="21015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3764" y="2358190"/>
            <a:ext cx="3585203" cy="194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1472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2: Moisture keeping dressings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885" y="3274556"/>
            <a:ext cx="8133348" cy="263684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Non adherent </a:t>
            </a:r>
          </a:p>
          <a:p>
            <a:r>
              <a:rPr lang="en-US" sz="2400" dirty="0">
                <a:solidFill>
                  <a:schemeClr val="tx1"/>
                </a:solidFill>
              </a:rPr>
              <a:t>Fast healing</a:t>
            </a:r>
          </a:p>
          <a:p>
            <a:r>
              <a:rPr lang="en-US" sz="2400" dirty="0">
                <a:solidFill>
                  <a:schemeClr val="tx1"/>
                </a:solidFill>
              </a:rPr>
              <a:t>Do not break granulation tissue on removal</a:t>
            </a:r>
          </a:p>
          <a:p>
            <a:r>
              <a:rPr lang="en-US" sz="2400" dirty="0">
                <a:solidFill>
                  <a:schemeClr val="tx1"/>
                </a:solidFill>
              </a:rPr>
              <a:t>Less painful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233" y="2422358"/>
            <a:ext cx="3481135" cy="397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83487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Cont</a:t>
            </a:r>
            <a:r>
              <a:rPr lang="en-US" sz="4000" dirty="0"/>
              <a:t>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31166"/>
              </a:buClr>
              <a:buNone/>
            </a:pPr>
            <a:r>
              <a:rPr lang="en-US" sz="2400" b="1" dirty="0">
                <a:solidFill>
                  <a:prstClr val="black"/>
                </a:solidFill>
              </a:rPr>
              <a:t>Examples:</a:t>
            </a:r>
          </a:p>
          <a:p>
            <a:pPr lvl="0">
              <a:buClr>
                <a:srgbClr val="B31166"/>
              </a:buClr>
            </a:pPr>
            <a:r>
              <a:rPr lang="en-US" sz="2400" dirty="0">
                <a:solidFill>
                  <a:prstClr val="black"/>
                </a:solidFill>
              </a:rPr>
              <a:t>Pastes, creams and ointments</a:t>
            </a:r>
          </a:p>
          <a:p>
            <a:pPr lvl="0">
              <a:buClr>
                <a:srgbClr val="B31166"/>
              </a:buClr>
            </a:pPr>
            <a:r>
              <a:rPr lang="en-US" sz="2400" dirty="0">
                <a:solidFill>
                  <a:prstClr val="black"/>
                </a:solidFill>
              </a:rPr>
              <a:t>Non permeable, semipermeable membranes or films</a:t>
            </a:r>
          </a:p>
          <a:p>
            <a:pPr lvl="0">
              <a:buClr>
                <a:srgbClr val="B31166"/>
              </a:buClr>
            </a:pPr>
            <a:r>
              <a:rPr lang="en-US" sz="2400" dirty="0">
                <a:solidFill>
                  <a:prstClr val="black"/>
                </a:solidFill>
              </a:rPr>
              <a:t>Hydrocolloids </a:t>
            </a:r>
          </a:p>
          <a:p>
            <a:pPr lvl="0">
              <a:buClr>
                <a:srgbClr val="B31166"/>
              </a:buClr>
            </a:pPr>
            <a:r>
              <a:rPr lang="en-US" sz="2400" dirty="0">
                <a:solidFill>
                  <a:prstClr val="black"/>
                </a:solidFill>
              </a:rPr>
              <a:t>Hydrogels</a:t>
            </a:r>
          </a:p>
        </p:txBody>
      </p:sp>
    </p:spTree>
    <p:extLst>
      <p:ext uri="{BB962C8B-B14F-4D97-AF65-F5344CB8AC3E}">
        <p14:creationId xmlns:p14="http://schemas.microsoft.com/office/powerpoint/2010/main" val="1010143927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3: Bioactive dressings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403" y="3119454"/>
            <a:ext cx="8117304" cy="297654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Enhance granulation tissue formation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Reduce slough formation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Inhibits bacteria</a:t>
            </a:r>
          </a:p>
          <a:p>
            <a:r>
              <a:rPr lang="en-US" sz="2400" dirty="0">
                <a:solidFill>
                  <a:schemeClr val="tx1"/>
                </a:solidFill>
              </a:rPr>
              <a:t>Some provide growth factors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2906" y="2582779"/>
            <a:ext cx="3811504" cy="351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66215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Cont</a:t>
            </a:r>
            <a:r>
              <a:rPr lang="en-US" sz="4000" dirty="0"/>
              <a:t>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822441"/>
            <a:ext cx="8825659" cy="3416300"/>
          </a:xfrm>
        </p:spPr>
        <p:txBody>
          <a:bodyPr/>
          <a:lstStyle/>
          <a:p>
            <a:pPr marL="0" lvl="0" indent="0">
              <a:buClr>
                <a:srgbClr val="B31166"/>
              </a:buClr>
              <a:buNone/>
            </a:pPr>
            <a:r>
              <a:rPr lang="en-US" sz="2400" b="1" dirty="0">
                <a:solidFill>
                  <a:prstClr val="black"/>
                </a:solidFill>
              </a:rPr>
              <a:t>Examples:</a:t>
            </a:r>
            <a:endParaRPr lang="en-US" sz="2400" dirty="0">
              <a:solidFill>
                <a:prstClr val="black"/>
              </a:solidFill>
            </a:endParaRPr>
          </a:p>
          <a:p>
            <a:pPr lvl="0">
              <a:buClr>
                <a:srgbClr val="B31166"/>
              </a:buClr>
            </a:pPr>
            <a:r>
              <a:rPr lang="en-US" sz="2400">
                <a:solidFill>
                  <a:prstClr val="black"/>
                </a:solidFill>
              </a:rPr>
              <a:t>Antimicrobial dressings</a:t>
            </a:r>
            <a:endParaRPr lang="en-US" sz="2400" dirty="0">
              <a:solidFill>
                <a:prstClr val="black"/>
              </a:solidFill>
            </a:endParaRPr>
          </a:p>
          <a:p>
            <a:pPr lvl="0">
              <a:buClr>
                <a:srgbClr val="B31166"/>
              </a:buClr>
            </a:pPr>
            <a:r>
              <a:rPr lang="en-US" sz="2400" dirty="0">
                <a:solidFill>
                  <a:prstClr val="black"/>
                </a:solidFill>
              </a:rPr>
              <a:t>Single-component biologic dressings </a:t>
            </a:r>
          </a:p>
          <a:p>
            <a:pPr lvl="0">
              <a:buClr>
                <a:srgbClr val="B31166"/>
              </a:buClr>
            </a:pPr>
            <a:r>
              <a:rPr lang="en-US" sz="2400" dirty="0">
                <a:solidFill>
                  <a:prstClr val="black"/>
                </a:solidFill>
              </a:rPr>
              <a:t>Combination products</a:t>
            </a:r>
          </a:p>
        </p:txBody>
      </p:sp>
    </p:spTree>
    <p:extLst>
      <p:ext uri="{BB962C8B-B14F-4D97-AF65-F5344CB8AC3E}">
        <p14:creationId xmlns:p14="http://schemas.microsoft.com/office/powerpoint/2010/main" val="2356481441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4: Skin Substitutes: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347" y="2310063"/>
            <a:ext cx="11454063" cy="454793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Heterogeneous group of wound coverage materials </a:t>
            </a:r>
          </a:p>
          <a:p>
            <a:r>
              <a:rPr lang="en-US" sz="2400" dirty="0">
                <a:solidFill>
                  <a:schemeClr val="tx1"/>
                </a:solidFill>
              </a:rPr>
              <a:t> Helps in wound closure </a:t>
            </a:r>
          </a:p>
          <a:p>
            <a:r>
              <a:rPr lang="en-US" sz="2400" dirty="0">
                <a:solidFill>
                  <a:schemeClr val="tx1"/>
                </a:solidFill>
              </a:rPr>
              <a:t> Replace the functions of the skin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874" y="4138864"/>
            <a:ext cx="8309810" cy="27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21523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err="1"/>
              <a:t>Cont</a:t>
            </a:r>
            <a:r>
              <a:rPr lang="en-US" sz="4000" i="1" dirty="0"/>
              <a:t>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74" y="2603499"/>
            <a:ext cx="10266947" cy="39898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400" dirty="0">
                <a:solidFill>
                  <a:schemeClr val="tx1"/>
                </a:solidFill>
              </a:rPr>
              <a:t>Epidermal substitutes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(autologous or </a:t>
            </a:r>
            <a:r>
              <a:rPr lang="en-US" sz="2400" dirty="0" err="1">
                <a:solidFill>
                  <a:schemeClr val="tx1"/>
                </a:solidFill>
              </a:rPr>
              <a:t>allogenic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Acellular</a:t>
            </a:r>
            <a:r>
              <a:rPr lang="en-US" sz="2400" dirty="0">
                <a:solidFill>
                  <a:schemeClr val="tx1"/>
                </a:solidFill>
              </a:rPr>
              <a:t> skin (dermis) substitutes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(</a:t>
            </a:r>
            <a:r>
              <a:rPr lang="en-US" sz="2400" dirty="0" err="1">
                <a:solidFill>
                  <a:schemeClr val="tx1"/>
                </a:solidFill>
              </a:rPr>
              <a:t>allogenic</a:t>
            </a:r>
            <a:r>
              <a:rPr lang="en-US" sz="2400" dirty="0">
                <a:solidFill>
                  <a:schemeClr val="tx1"/>
                </a:solidFill>
              </a:rPr>
              <a:t> or </a:t>
            </a:r>
            <a:r>
              <a:rPr lang="en-US" sz="2400" dirty="0" err="1">
                <a:solidFill>
                  <a:schemeClr val="tx1"/>
                </a:solidFill>
              </a:rPr>
              <a:t>xenogenic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r>
              <a:rPr lang="en-US" sz="2400" dirty="0">
                <a:solidFill>
                  <a:schemeClr val="tx1"/>
                </a:solidFill>
              </a:rPr>
              <a:t>Autologous and </a:t>
            </a:r>
            <a:r>
              <a:rPr lang="en-US" sz="2400" dirty="0" err="1">
                <a:solidFill>
                  <a:schemeClr val="tx1"/>
                </a:solidFill>
              </a:rPr>
              <a:t>Allogenic</a:t>
            </a:r>
            <a:r>
              <a:rPr lang="en-US" sz="2400" dirty="0">
                <a:solidFill>
                  <a:schemeClr val="tx1"/>
                </a:solidFill>
              </a:rPr>
              <a:t> skin</a:t>
            </a:r>
          </a:p>
          <a:p>
            <a:r>
              <a:rPr lang="en-US" sz="2400" dirty="0">
                <a:solidFill>
                  <a:schemeClr val="tx1"/>
                </a:solidFill>
              </a:rPr>
              <a:t>Skin substitutes containing living cells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942853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Commonly used dressings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18147" y="2277979"/>
            <a:ext cx="5161965" cy="428324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Gauzes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Foams</a:t>
            </a:r>
          </a:p>
          <a:p>
            <a:r>
              <a:rPr lang="en-US" sz="2400" dirty="0">
                <a:solidFill>
                  <a:schemeClr val="tx1"/>
                </a:solidFill>
              </a:rPr>
              <a:t>Polymeric films</a:t>
            </a:r>
          </a:p>
          <a:p>
            <a:r>
              <a:rPr lang="en-US" sz="2400" dirty="0">
                <a:solidFill>
                  <a:schemeClr val="tx1"/>
                </a:solidFill>
              </a:rPr>
              <a:t>Tissue adhesives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Tulles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Hydrocolloids</a:t>
            </a:r>
          </a:p>
          <a:p>
            <a:r>
              <a:rPr lang="en-US" sz="2400" dirty="0">
                <a:solidFill>
                  <a:schemeClr val="tx1"/>
                </a:solidFill>
              </a:rPr>
              <a:t>Hydrogels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208712" y="2438400"/>
            <a:ext cx="4825159" cy="372176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Enzymatic dressings</a:t>
            </a:r>
          </a:p>
          <a:p>
            <a:r>
              <a:rPr lang="en-US" sz="2400" dirty="0">
                <a:solidFill>
                  <a:schemeClr val="tx1"/>
                </a:solidFill>
              </a:rPr>
              <a:t>Bead dressings</a:t>
            </a:r>
          </a:p>
          <a:p>
            <a:r>
              <a:rPr lang="en-US" sz="2400" dirty="0">
                <a:solidFill>
                  <a:schemeClr val="tx1"/>
                </a:solidFill>
              </a:rPr>
              <a:t>Silicone dressings</a:t>
            </a:r>
          </a:p>
          <a:p>
            <a:r>
              <a:rPr lang="en-US" sz="2400" dirty="0">
                <a:solidFill>
                  <a:schemeClr val="tx1"/>
                </a:solidFill>
              </a:rPr>
              <a:t>VAC</a:t>
            </a:r>
          </a:p>
          <a:p>
            <a:r>
              <a:rPr lang="en-US" sz="2400" dirty="0">
                <a:solidFill>
                  <a:schemeClr val="tx1"/>
                </a:solidFill>
              </a:rPr>
              <a:t>Antimicrobial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806383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Gauze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29389" y="2310063"/>
            <a:ext cx="8149390" cy="2518611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chemeClr val="tx1"/>
                </a:solidFill>
              </a:rPr>
              <a:t>Non adherent coating</a:t>
            </a:r>
          </a:p>
          <a:p>
            <a:r>
              <a:rPr lang="en-US" sz="2200" dirty="0">
                <a:solidFill>
                  <a:schemeClr val="tx1"/>
                </a:solidFill>
              </a:rPr>
              <a:t>Non occlusive </a:t>
            </a:r>
          </a:p>
          <a:p>
            <a:r>
              <a:rPr lang="en-US" sz="2200" dirty="0">
                <a:solidFill>
                  <a:schemeClr val="tx1"/>
                </a:solidFill>
              </a:rPr>
              <a:t>Highly permeable</a:t>
            </a:r>
          </a:p>
          <a:p>
            <a:r>
              <a:rPr lang="en-US" sz="2200" dirty="0">
                <a:solidFill>
                  <a:schemeClr val="tx1"/>
                </a:solidFill>
              </a:rPr>
              <a:t>In expensive</a:t>
            </a:r>
          </a:p>
          <a:p>
            <a:r>
              <a:rPr lang="en-US" sz="2200" dirty="0">
                <a:solidFill>
                  <a:schemeClr val="tx1"/>
                </a:solidFill>
              </a:rPr>
              <a:t>Used both as primary and secondary dressing</a:t>
            </a:r>
          </a:p>
          <a:p>
            <a:r>
              <a:rPr lang="en-US" sz="2200" dirty="0">
                <a:solidFill>
                  <a:schemeClr val="tx1"/>
                </a:solidFill>
              </a:rPr>
              <a:t>Promotes wound desiccation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2127" y="2493183"/>
            <a:ext cx="2615434" cy="1871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2127" y="4919412"/>
            <a:ext cx="2615434" cy="18478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154" y="5617029"/>
            <a:ext cx="4363453" cy="12540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6372" y="5081450"/>
            <a:ext cx="2822407" cy="177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382934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Foams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999" y="2924633"/>
            <a:ext cx="8373978" cy="4138863"/>
          </a:xfrm>
        </p:spPr>
        <p:txBody>
          <a:bodyPr>
            <a:normAutofit/>
          </a:bodyPr>
          <a:lstStyle/>
          <a:p>
            <a:r>
              <a:rPr lang="en-US" dirty="0"/>
              <a:t>P</a:t>
            </a:r>
            <a:r>
              <a:rPr lang="en-US" sz="2400" dirty="0">
                <a:solidFill>
                  <a:schemeClr val="tx1"/>
                </a:solidFill>
              </a:rPr>
              <a:t>olyurethane porous sponges or polyurethane foam films </a:t>
            </a:r>
          </a:p>
          <a:p>
            <a:r>
              <a:rPr lang="en-US" sz="2400" dirty="0">
                <a:solidFill>
                  <a:schemeClr val="tx1"/>
                </a:solidFill>
              </a:rPr>
              <a:t>Moderately absorbent </a:t>
            </a:r>
          </a:p>
          <a:p>
            <a:r>
              <a:rPr lang="en-US" sz="2400" dirty="0">
                <a:solidFill>
                  <a:schemeClr val="tx1"/>
                </a:solidFill>
              </a:rPr>
              <a:t>Can be left for……</a:t>
            </a:r>
            <a:r>
              <a:rPr lang="en-US" sz="2400" b="1" dirty="0">
                <a:solidFill>
                  <a:schemeClr val="accent1"/>
                </a:solidFill>
              </a:rPr>
              <a:t>7 days</a:t>
            </a:r>
          </a:p>
          <a:p>
            <a:r>
              <a:rPr lang="en-US" sz="2400" dirty="0">
                <a:solidFill>
                  <a:schemeClr val="tx1"/>
                </a:solidFill>
              </a:rPr>
              <a:t>Allows autolytic debridement &amp; gaseous exchange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Indications: </a:t>
            </a:r>
            <a:r>
              <a:rPr lang="en-US" sz="2400" dirty="0">
                <a:solidFill>
                  <a:schemeClr val="tx1"/>
                </a:solidFill>
              </a:rPr>
              <a:t>mild to moderate exuding wound requiring a non-stick surface (e.g. venous stasis)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5747" y="2422357"/>
            <a:ext cx="2566638" cy="19325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5747" y="4543608"/>
            <a:ext cx="2365453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16573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Foam dressing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599" y="2550695"/>
            <a:ext cx="3529263" cy="31442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0309" y="2550695"/>
            <a:ext cx="3245018" cy="30159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004" y="2791326"/>
            <a:ext cx="3148764" cy="277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05721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6_Foam_Dressing.m4v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66419" y="1293223"/>
            <a:ext cx="6451009" cy="48382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Polymeric Films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71" y="2702859"/>
            <a:ext cx="5526741" cy="4558553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Semipermeable film dressings</a:t>
            </a:r>
          </a:p>
          <a:p>
            <a:r>
              <a:rPr lang="en-US" sz="2400" dirty="0">
                <a:solidFill>
                  <a:schemeClr val="tx1"/>
                </a:solidFill>
              </a:rPr>
              <a:t>Primary adhesive </a:t>
            </a:r>
          </a:p>
          <a:p>
            <a:r>
              <a:rPr lang="en-US" dirty="0"/>
              <a:t>T</a:t>
            </a:r>
            <a:r>
              <a:rPr lang="en-US" sz="2400" dirty="0">
                <a:solidFill>
                  <a:schemeClr val="tx1"/>
                </a:solidFill>
              </a:rPr>
              <a:t>ransparent </a:t>
            </a:r>
          </a:p>
          <a:p>
            <a:r>
              <a:rPr lang="en-US" sz="2400" dirty="0">
                <a:solidFill>
                  <a:schemeClr val="tx1"/>
                </a:solidFill>
              </a:rPr>
              <a:t>Waterproof </a:t>
            </a:r>
          </a:p>
          <a:p>
            <a:r>
              <a:rPr lang="en-US" sz="2400" dirty="0">
                <a:solidFill>
                  <a:schemeClr val="tx1"/>
                </a:solidFill>
              </a:rPr>
              <a:t>Impermeable to bacteria</a:t>
            </a:r>
          </a:p>
          <a:p>
            <a:r>
              <a:rPr lang="en-US" sz="2400" dirty="0">
                <a:solidFill>
                  <a:schemeClr val="tx1"/>
                </a:solidFill>
              </a:rPr>
              <a:t>Ultra thin &amp; high elasticity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13" y="2299447"/>
            <a:ext cx="2143125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366" y="446946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992495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Polymeric Films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0708" y="2259106"/>
            <a:ext cx="10836833" cy="4598894"/>
          </a:xfrm>
        </p:spPr>
        <p:txBody>
          <a:bodyPr>
            <a:noAutofit/>
          </a:bodyPr>
          <a:lstStyle/>
          <a:p>
            <a:pPr marL="118872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Uses:</a:t>
            </a:r>
          </a:p>
          <a:p>
            <a:r>
              <a:rPr lang="en-US" sz="2400" dirty="0">
                <a:solidFill>
                  <a:schemeClr val="tx1"/>
                </a:solidFill>
              </a:rPr>
              <a:t>General wound care</a:t>
            </a:r>
          </a:p>
          <a:p>
            <a:r>
              <a:rPr lang="en-US" sz="2400" dirty="0">
                <a:solidFill>
                  <a:schemeClr val="tx1"/>
                </a:solidFill>
              </a:rPr>
              <a:t>Skin biopsies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Donor sites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Superficial partial thickness burns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Surgical incisions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Securing of peripheral IV lines</a:t>
            </a:r>
          </a:p>
          <a:p>
            <a:r>
              <a:rPr lang="en-US" dirty="0"/>
              <a:t>C</a:t>
            </a:r>
            <a:r>
              <a:rPr lang="en-US" sz="2400" dirty="0">
                <a:solidFill>
                  <a:schemeClr val="tx1"/>
                </a:solidFill>
              </a:rPr>
              <a:t>entral venous catheters</a:t>
            </a:r>
            <a:endParaRPr lang="en-US" sz="2400" b="1" dirty="0">
              <a:solidFill>
                <a:schemeClr val="tx1"/>
              </a:solidFill>
            </a:endParaRPr>
          </a:p>
          <a:p>
            <a:pPr marL="118872" indent="0">
              <a:buNone/>
            </a:pPr>
            <a:r>
              <a:rPr lang="en-US" sz="2400" b="1" dirty="0" err="1">
                <a:solidFill>
                  <a:schemeClr val="tx1"/>
                </a:solidFill>
              </a:rPr>
              <a:t>Contraindicted</a:t>
            </a:r>
            <a:r>
              <a:rPr lang="en-US" sz="2400" dirty="0">
                <a:solidFill>
                  <a:schemeClr val="tx1"/>
                </a:solidFill>
              </a:rPr>
              <a:t> in highly exudative wounds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7222" y="3012141"/>
            <a:ext cx="3538289" cy="276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605251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Polymeric Films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860" y="2830605"/>
            <a:ext cx="2633570" cy="30923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7818" y="2830605"/>
            <a:ext cx="3995684" cy="22735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0890" y="3193675"/>
            <a:ext cx="3470743" cy="204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52696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Nexcare™_Tegaderm™_Transparent_Dressing_Application_and_Removal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51760" y="1285159"/>
            <a:ext cx="6910251" cy="51826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Tissue Adhesives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85" y="3003923"/>
            <a:ext cx="7086600" cy="381074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Needleless &amp; Painless method</a:t>
            </a:r>
          </a:p>
          <a:p>
            <a:r>
              <a:rPr lang="en-US" sz="2400" dirty="0">
                <a:solidFill>
                  <a:schemeClr val="tx1"/>
                </a:solidFill>
              </a:rPr>
              <a:t>Cyanoacrylate glue</a:t>
            </a:r>
          </a:p>
          <a:p>
            <a:r>
              <a:rPr lang="en-US" sz="2400" dirty="0">
                <a:solidFill>
                  <a:schemeClr val="tx1"/>
                </a:solidFill>
              </a:rPr>
              <a:t>Does not require suture removal</a:t>
            </a:r>
          </a:p>
          <a:p>
            <a:r>
              <a:rPr lang="en-US" sz="2400" dirty="0">
                <a:solidFill>
                  <a:schemeClr val="tx1"/>
                </a:solidFill>
              </a:rPr>
              <a:t>Strength of healed tissue seen at 7 days</a:t>
            </a:r>
          </a:p>
          <a:p>
            <a:r>
              <a:rPr lang="en-US" sz="2400" dirty="0">
                <a:solidFill>
                  <a:schemeClr val="tx1"/>
                </a:solidFill>
              </a:rPr>
              <a:t>Wound closure, laceration</a:t>
            </a:r>
          </a:p>
          <a:p>
            <a:r>
              <a:rPr lang="en-US" sz="2400" b="1" i="1" dirty="0" err="1">
                <a:solidFill>
                  <a:schemeClr val="accent1"/>
                </a:solidFill>
              </a:rPr>
              <a:t>Dermaglue</a:t>
            </a:r>
            <a:r>
              <a:rPr lang="en-US" sz="2400" b="1" i="1" dirty="0">
                <a:solidFill>
                  <a:schemeClr val="accent1"/>
                </a:solidFill>
              </a:rPr>
              <a:t>, </a:t>
            </a:r>
            <a:r>
              <a:rPr lang="en-US" sz="2400" b="1" i="1" dirty="0" err="1">
                <a:solidFill>
                  <a:schemeClr val="accent1"/>
                </a:solidFill>
              </a:rPr>
              <a:t>Dermaflex</a:t>
            </a:r>
            <a:r>
              <a:rPr lang="en-US" sz="2400" b="1" i="1" dirty="0">
                <a:solidFill>
                  <a:schemeClr val="accent1"/>
                </a:solidFill>
              </a:rPr>
              <a:t>, </a:t>
            </a:r>
            <a:r>
              <a:rPr lang="en-US" sz="2400" b="1" i="1" dirty="0" err="1">
                <a:solidFill>
                  <a:schemeClr val="accent1"/>
                </a:solidFill>
              </a:rPr>
              <a:t>Gluture</a:t>
            </a:r>
            <a:endParaRPr lang="en-US" sz="2400" b="1" i="1" dirty="0">
              <a:solidFill>
                <a:schemeClr val="accent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3474" y="2357204"/>
            <a:ext cx="4208930" cy="21516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3474" y="4909297"/>
            <a:ext cx="420893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78549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Tulles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73" y="2559554"/>
            <a:ext cx="7446681" cy="42545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Tulle: </a:t>
            </a:r>
            <a:r>
              <a:rPr lang="en-US" sz="2400" dirty="0">
                <a:solidFill>
                  <a:schemeClr val="tx1"/>
                </a:solidFill>
              </a:rPr>
              <a:t>A light, thin type of cloth that is like a net</a:t>
            </a:r>
          </a:p>
          <a:p>
            <a:r>
              <a:rPr lang="en-US" sz="2400" dirty="0">
                <a:solidFill>
                  <a:schemeClr val="tx1"/>
                </a:solidFill>
              </a:rPr>
              <a:t>Gauze cloth impregnated with paraffin for non-traumatic removal </a:t>
            </a:r>
          </a:p>
          <a:p>
            <a:r>
              <a:rPr lang="en-US" sz="2400" dirty="0">
                <a:solidFill>
                  <a:schemeClr val="tx1"/>
                </a:solidFill>
              </a:rPr>
              <a:t>Antiseptics/Antibiotics…..for prevention /treatment of infection </a:t>
            </a:r>
          </a:p>
          <a:p>
            <a:r>
              <a:rPr lang="en-US" sz="2400" dirty="0">
                <a:solidFill>
                  <a:schemeClr val="tx1"/>
                </a:solidFill>
              </a:rPr>
              <a:t>Non adherent </a:t>
            </a:r>
          </a:p>
          <a:p>
            <a:r>
              <a:rPr lang="en-US" sz="2400" dirty="0">
                <a:solidFill>
                  <a:schemeClr val="tx1"/>
                </a:solidFill>
              </a:rPr>
              <a:t>Suitable for flat wound and sensitive skin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Require a secondary dressing</a:t>
            </a:r>
          </a:p>
          <a:p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2671" y="2998693"/>
            <a:ext cx="2783541" cy="31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034486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Bactigras</a:t>
            </a:r>
            <a:r>
              <a:rPr lang="en-US" sz="4000" dirty="0"/>
              <a:t>/Para-Tulle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6671234" cy="37973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Soft paraffin dressing </a:t>
            </a:r>
          </a:p>
          <a:p>
            <a:r>
              <a:rPr lang="en-US" sz="2400" dirty="0">
                <a:solidFill>
                  <a:schemeClr val="tx1"/>
                </a:solidFill>
              </a:rPr>
              <a:t>Contains </a:t>
            </a:r>
            <a:r>
              <a:rPr lang="en-US" sz="2400" dirty="0" err="1">
                <a:solidFill>
                  <a:schemeClr val="tx1"/>
                </a:solidFill>
              </a:rPr>
              <a:t>chlorhexidine</a:t>
            </a:r>
            <a:r>
              <a:rPr lang="en-US" sz="2400" dirty="0">
                <a:solidFill>
                  <a:schemeClr val="tx1"/>
                </a:solidFill>
              </a:rPr>
              <a:t>…..an ANTISEPTIC </a:t>
            </a:r>
          </a:p>
          <a:p>
            <a:r>
              <a:rPr lang="en-US" sz="2400" dirty="0">
                <a:solidFill>
                  <a:schemeClr val="tx1"/>
                </a:solidFill>
              </a:rPr>
              <a:t>Drain wound freely into an absorbent secondary dressing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Used for </a:t>
            </a:r>
            <a:r>
              <a:rPr lang="en-US" sz="2400" dirty="0">
                <a:solidFill>
                  <a:schemeClr val="tx1"/>
                </a:solidFill>
              </a:rPr>
              <a:t>covering wounds in superficial burns, lacerations, abrasions, graft sites and leg ulcers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222" y="2603500"/>
            <a:ext cx="2943225" cy="15525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159" y="4457764"/>
            <a:ext cx="3310415" cy="186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08459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ansement_Bactigras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0413" y="2724150"/>
            <a:ext cx="3048000" cy="228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Sufra</a:t>
            </a:r>
            <a:r>
              <a:rPr lang="en-US" sz="4000" dirty="0"/>
              <a:t> Tulle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818652"/>
            <a:ext cx="6603999" cy="386453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Base composed of </a:t>
            </a:r>
            <a:r>
              <a:rPr lang="en-US" sz="2400" b="1" dirty="0">
                <a:solidFill>
                  <a:schemeClr val="tx1"/>
                </a:solidFill>
              </a:rPr>
              <a:t>white soft paraffin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b="1" dirty="0">
                <a:solidFill>
                  <a:schemeClr val="tx1"/>
                </a:solidFill>
              </a:rPr>
              <a:t>anhydrous lanolin</a:t>
            </a:r>
            <a:r>
              <a:rPr lang="en-US" sz="2400" dirty="0">
                <a:solidFill>
                  <a:schemeClr val="tx1"/>
                </a:solidFill>
              </a:rPr>
              <a:t>, and </a:t>
            </a:r>
            <a:r>
              <a:rPr lang="en-US" sz="2400" b="1" dirty="0">
                <a:solidFill>
                  <a:schemeClr val="tx1"/>
                </a:solidFill>
              </a:rPr>
              <a:t>1.0% </a:t>
            </a:r>
            <a:r>
              <a:rPr lang="en-US" sz="2400" b="1" dirty="0" err="1">
                <a:solidFill>
                  <a:schemeClr val="tx1"/>
                </a:solidFill>
              </a:rPr>
              <a:t>Framycetin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Sulphate</a:t>
            </a:r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dirty="0" err="1">
                <a:solidFill>
                  <a:schemeClr val="tx1"/>
                </a:solidFill>
              </a:rPr>
              <a:t>Framycetin</a:t>
            </a:r>
            <a:r>
              <a:rPr lang="en-US" sz="2400" dirty="0">
                <a:solidFill>
                  <a:schemeClr val="tx1"/>
                </a:solidFill>
              </a:rPr>
              <a:t> ……. aminoglycoside group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Used for </a:t>
            </a:r>
            <a:r>
              <a:rPr lang="en-US" sz="2400" dirty="0">
                <a:solidFill>
                  <a:schemeClr val="tx1"/>
                </a:solidFill>
              </a:rPr>
              <a:t>Infected wounds, combining low adherence with antimicrobial activity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6367" y="4549587"/>
            <a:ext cx="2133600" cy="213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1476" y="2420471"/>
            <a:ext cx="2238936" cy="197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99283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Hydrocolloids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729" y="3057596"/>
            <a:ext cx="7745506" cy="304699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Composed of methylcellulose, pectin, gelatin, and </a:t>
            </a:r>
            <a:r>
              <a:rPr lang="en-US" sz="2400" dirty="0" err="1">
                <a:solidFill>
                  <a:schemeClr val="tx1"/>
                </a:solidFill>
              </a:rPr>
              <a:t>polyisobutylene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Highly absorbent gel (polyurethane)</a:t>
            </a:r>
          </a:p>
          <a:p>
            <a:r>
              <a:rPr lang="en-US" sz="2400" dirty="0">
                <a:solidFill>
                  <a:schemeClr val="tx1"/>
                </a:solidFill>
              </a:rPr>
              <a:t>Oxygen and water vapor permeable</a:t>
            </a:r>
          </a:p>
          <a:p>
            <a:r>
              <a:rPr lang="en-US" sz="2400" dirty="0">
                <a:solidFill>
                  <a:schemeClr val="tx1"/>
                </a:solidFill>
              </a:rPr>
              <a:t>Granulation tissue &amp; Pain relief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235" y="2823882"/>
            <a:ext cx="4123765" cy="403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93825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Hydrocolloids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0709" y="2989866"/>
            <a:ext cx="7692684" cy="3416300"/>
          </a:xfrm>
        </p:spPr>
        <p:txBody>
          <a:bodyPr/>
          <a:lstStyle/>
          <a:p>
            <a:pPr lvl="0">
              <a:buClr>
                <a:srgbClr val="B31166"/>
              </a:buClr>
            </a:pPr>
            <a:r>
              <a:rPr lang="en-US" sz="2400" dirty="0">
                <a:solidFill>
                  <a:prstClr val="black"/>
                </a:solidFill>
              </a:rPr>
              <a:t>Bacterial barrier &amp; reduce bacterial proliferation</a:t>
            </a:r>
          </a:p>
          <a:p>
            <a:pPr lvl="0">
              <a:buClr>
                <a:srgbClr val="B31166"/>
              </a:buClr>
            </a:pPr>
            <a:r>
              <a:rPr lang="en-US" sz="2400" dirty="0">
                <a:solidFill>
                  <a:prstClr val="black"/>
                </a:solidFill>
              </a:rPr>
              <a:t>Autolytic debridement</a:t>
            </a:r>
          </a:p>
          <a:p>
            <a:pPr lvl="0">
              <a:buClr>
                <a:srgbClr val="B31166"/>
              </a:buClr>
            </a:pPr>
            <a:r>
              <a:rPr lang="en-US" sz="2400" dirty="0">
                <a:solidFill>
                  <a:prstClr val="black"/>
                </a:solidFill>
              </a:rPr>
              <a:t>Can stay in place for 72 hours</a:t>
            </a:r>
          </a:p>
          <a:p>
            <a:pPr lvl="0">
              <a:buClr>
                <a:srgbClr val="B31166"/>
              </a:buClr>
            </a:pPr>
            <a:r>
              <a:rPr lang="en-US" sz="2400" b="1" dirty="0">
                <a:solidFill>
                  <a:srgbClr val="B31166"/>
                </a:solidFill>
              </a:rPr>
              <a:t>Indications</a:t>
            </a:r>
            <a:r>
              <a:rPr lang="en-US" sz="2400" dirty="0">
                <a:solidFill>
                  <a:prstClr val="black"/>
                </a:solidFill>
              </a:rPr>
              <a:t>: Venous ulcers, pressure ulcers, diabetic ulcers, 1st and 2nd degree burns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4603" y="2989865"/>
            <a:ext cx="2760506" cy="296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09202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Hydrocolloids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4934" y="2590053"/>
            <a:ext cx="5994126" cy="3416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1035" y="2590053"/>
            <a:ext cx="3053883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089202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3M™_Tegaderm™_Hydrocolloid_Dressing___Application_and_Removal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60765" y="1136469"/>
            <a:ext cx="7027817" cy="5212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Hydrogel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187" y="3177388"/>
            <a:ext cx="7275047" cy="261441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Hydrophilic polysaccharide ( 50%-70% water)</a:t>
            </a:r>
          </a:p>
          <a:p>
            <a:r>
              <a:rPr lang="en-US" sz="2400" dirty="0">
                <a:solidFill>
                  <a:schemeClr val="tx1"/>
                </a:solidFill>
              </a:rPr>
              <a:t>Cooling &amp; soothing effect</a:t>
            </a:r>
          </a:p>
          <a:p>
            <a:r>
              <a:rPr lang="en-US" sz="2400" dirty="0">
                <a:solidFill>
                  <a:schemeClr val="tx1"/>
                </a:solidFill>
              </a:rPr>
              <a:t>Facilitates autolytic debridement</a:t>
            </a:r>
          </a:p>
          <a:p>
            <a:r>
              <a:rPr lang="en-US" sz="2400" dirty="0">
                <a:solidFill>
                  <a:schemeClr val="tx1"/>
                </a:solidFill>
              </a:rPr>
              <a:t>Available in Amorphous gel, Sheets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655794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485622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Hydrogel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226" y="3092897"/>
            <a:ext cx="6997372" cy="3416300"/>
          </a:xfrm>
        </p:spPr>
        <p:txBody>
          <a:bodyPr/>
          <a:lstStyle/>
          <a:p>
            <a:pPr lvl="0">
              <a:buClr>
                <a:srgbClr val="B31166"/>
              </a:buClr>
            </a:pPr>
            <a:r>
              <a:rPr lang="en-US" sz="2400" dirty="0">
                <a:solidFill>
                  <a:prstClr val="black"/>
                </a:solidFill>
              </a:rPr>
              <a:t>Can stay in place for 24 hours</a:t>
            </a:r>
          </a:p>
          <a:p>
            <a:pPr lvl="0">
              <a:buClr>
                <a:srgbClr val="B31166"/>
              </a:buClr>
            </a:pPr>
            <a:r>
              <a:rPr lang="en-US" sz="2400" b="1" dirty="0">
                <a:solidFill>
                  <a:srgbClr val="B31166"/>
                </a:solidFill>
              </a:rPr>
              <a:t>Indications: </a:t>
            </a:r>
            <a:r>
              <a:rPr lang="en-US" sz="2400" dirty="0">
                <a:solidFill>
                  <a:prstClr val="black"/>
                </a:solidFill>
              </a:rPr>
              <a:t>Dry, necrotic</a:t>
            </a:r>
            <a:r>
              <a:rPr lang="en-US" sz="2400" b="1" dirty="0">
                <a:solidFill>
                  <a:srgbClr val="B31166"/>
                </a:solidFill>
              </a:rPr>
              <a:t>, </a:t>
            </a:r>
            <a:r>
              <a:rPr lang="en-US" sz="2400" dirty="0">
                <a:solidFill>
                  <a:prstClr val="black"/>
                </a:solidFill>
              </a:rPr>
              <a:t>mildly exuding wounds, clean wounds, partial thickness wounds</a:t>
            </a:r>
          </a:p>
          <a:p>
            <a:pPr lvl="0">
              <a:buClr>
                <a:srgbClr val="B31166"/>
              </a:buClr>
            </a:pPr>
            <a:r>
              <a:rPr lang="en-US" sz="2400" dirty="0">
                <a:solidFill>
                  <a:prstClr val="black"/>
                </a:solidFill>
              </a:rPr>
              <a:t>Do not used for infected and heavily exuding wounds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3481789"/>
            <a:ext cx="4267200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2831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Hydrogels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519" y="2025277"/>
            <a:ext cx="8825659" cy="34163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Brands: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tx1"/>
                </a:solidFill>
              </a:rPr>
              <a:t>Tegagel</a:t>
            </a:r>
            <a:r>
              <a:rPr lang="en-US" sz="2400" dirty="0">
                <a:solidFill>
                  <a:schemeClr val="tx1"/>
                </a:solidFill>
              </a:rPr>
              <a:t>®, </a:t>
            </a:r>
            <a:r>
              <a:rPr lang="en-US" sz="2400" dirty="0" err="1">
                <a:solidFill>
                  <a:schemeClr val="tx1"/>
                </a:solidFill>
              </a:rPr>
              <a:t>Intrasite</a:t>
            </a:r>
            <a:r>
              <a:rPr lang="en-US" sz="2400" dirty="0">
                <a:solidFill>
                  <a:schemeClr val="tx1"/>
                </a:solidFill>
              </a:rPr>
              <a:t>®</a:t>
            </a:r>
          </a:p>
          <a:p>
            <a:pPr marL="0" indent="0">
              <a:buNone/>
            </a:pP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19" y="3086099"/>
            <a:ext cx="5688061" cy="30793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0695" y="3442447"/>
            <a:ext cx="2802110" cy="23666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1401" y="6271566"/>
            <a:ext cx="183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Sheet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40588" y="6165476"/>
            <a:ext cx="1531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Gel Form</a:t>
            </a:r>
          </a:p>
        </p:txBody>
      </p:sp>
    </p:spTree>
    <p:extLst>
      <p:ext uri="{BB962C8B-B14F-4D97-AF65-F5344CB8AC3E}">
        <p14:creationId xmlns:p14="http://schemas.microsoft.com/office/powerpoint/2010/main" val="1437837386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5_Hydrogel_Dressing.m4v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36088" y="1123405"/>
            <a:ext cx="6943043" cy="52072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Fibrous Polymers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7209117" cy="3864535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Alginate</a:t>
            </a:r>
            <a:r>
              <a:rPr lang="en-US" sz="2400" dirty="0">
                <a:solidFill>
                  <a:schemeClr val="tx1"/>
                </a:solidFill>
              </a:rPr>
              <a:t> dressing…… derived from algae &amp; seaweed</a:t>
            </a:r>
          </a:p>
          <a:p>
            <a:r>
              <a:rPr lang="en-US" sz="2400" dirty="0">
                <a:solidFill>
                  <a:schemeClr val="tx1"/>
                </a:solidFill>
              </a:rPr>
              <a:t>Absorbent (20 times to weight)</a:t>
            </a:r>
          </a:p>
          <a:p>
            <a:r>
              <a:rPr lang="en-US" sz="2400" dirty="0">
                <a:solidFill>
                  <a:schemeClr val="tx1"/>
                </a:solidFill>
              </a:rPr>
              <a:t>Sheets, strips, lose fiber packs </a:t>
            </a:r>
          </a:p>
          <a:p>
            <a:r>
              <a:rPr lang="en-US" sz="2400" dirty="0">
                <a:solidFill>
                  <a:schemeClr val="tx1"/>
                </a:solidFill>
              </a:rPr>
              <a:t>Moist the wound </a:t>
            </a:r>
          </a:p>
          <a:p>
            <a:r>
              <a:rPr lang="en-US" sz="2400" dirty="0">
                <a:solidFill>
                  <a:schemeClr val="tx1"/>
                </a:solidFill>
              </a:rPr>
              <a:t>Stay for 24- 72 </a:t>
            </a:r>
            <a:r>
              <a:rPr lang="en-US" sz="2400" dirty="0" err="1">
                <a:solidFill>
                  <a:schemeClr val="tx1"/>
                </a:solidFill>
              </a:rPr>
              <a:t>hrs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Indicated </a:t>
            </a:r>
            <a:r>
              <a:rPr lang="en-US" sz="2400" dirty="0">
                <a:solidFill>
                  <a:schemeClr val="tx1"/>
                </a:solidFill>
              </a:rPr>
              <a:t>for wound needs large amount of drainage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763" y="2603499"/>
            <a:ext cx="2619375" cy="17430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763" y="4724959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96653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Fibrous Polymers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2502646" cy="3851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Brands: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tx1"/>
                </a:solidFill>
              </a:rPr>
              <a:t>Algisite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chemeClr val="tx1"/>
                </a:solidFill>
              </a:rPr>
              <a:t>Kaltostat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chemeClr val="tx1"/>
                </a:solidFill>
              </a:rPr>
              <a:t>Sorbsan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chemeClr val="tx1"/>
                </a:solidFill>
              </a:rPr>
              <a:t>Tegagen</a:t>
            </a:r>
            <a:r>
              <a:rPr lang="en-US" sz="2400" dirty="0">
                <a:solidFill>
                  <a:schemeClr val="tx1"/>
                </a:solidFill>
              </a:rPr>
              <a:t> etc.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589" y="2371680"/>
            <a:ext cx="5122951" cy="35010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389" y="3428227"/>
            <a:ext cx="2426418" cy="18838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17451" y="5312054"/>
            <a:ext cx="1221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>
                <a:solidFill>
                  <a:prstClr val="black"/>
                </a:solidFill>
              </a:rPr>
              <a:t>Strip form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7046" y="6069995"/>
            <a:ext cx="151803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63857"/>
      </p:ext>
    </p:extLst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14Clinical_Alginate_Dressing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71600" y="640080"/>
            <a:ext cx="8739051" cy="55125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Enzymatic Debridement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471" y="2949262"/>
            <a:ext cx="7838856" cy="333562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Activate fibrinolysis and liquefy pus on </a:t>
            </a:r>
            <a:r>
              <a:rPr lang="en-US" sz="2400" b="1" dirty="0">
                <a:solidFill>
                  <a:schemeClr val="tx1"/>
                </a:solidFill>
              </a:rPr>
              <a:t>CHRONIC SKIN ULCERS</a:t>
            </a:r>
          </a:p>
          <a:p>
            <a:r>
              <a:rPr lang="en-US" sz="2400" dirty="0">
                <a:solidFill>
                  <a:schemeClr val="tx1"/>
                </a:solidFill>
              </a:rPr>
              <a:t>Exogenous enzymes (collagenase, </a:t>
            </a:r>
            <a:r>
              <a:rPr lang="en-US" sz="2400" dirty="0" err="1">
                <a:solidFill>
                  <a:schemeClr val="tx1"/>
                </a:solidFill>
              </a:rPr>
              <a:t>elastase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fibrinolysin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Used for </a:t>
            </a:r>
            <a:r>
              <a:rPr lang="en-US" sz="2400" dirty="0">
                <a:solidFill>
                  <a:schemeClr val="tx1"/>
                </a:solidFill>
              </a:rPr>
              <a:t>….. Wound require debridement of </a:t>
            </a:r>
            <a:r>
              <a:rPr lang="en-US" sz="2400" dirty="0" err="1">
                <a:solidFill>
                  <a:schemeClr val="tx1"/>
                </a:solidFill>
              </a:rPr>
              <a:t>fibrinous</a:t>
            </a:r>
            <a:r>
              <a:rPr lang="en-US" sz="2400" dirty="0">
                <a:solidFill>
                  <a:schemeClr val="tx1"/>
                </a:solidFill>
              </a:rPr>
              <a:t> exudate &amp; necrotic material </a:t>
            </a:r>
          </a:p>
          <a:p>
            <a:pPr marL="0" indent="0">
              <a:buNone/>
            </a:pP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783" y="3116687"/>
            <a:ext cx="3361386" cy="243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05153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Enzymatic Debridement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Examples: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27" y="4003212"/>
            <a:ext cx="5115795" cy="14445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592" y="3857047"/>
            <a:ext cx="4726546" cy="179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72044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Bead dressing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906" y="2299447"/>
            <a:ext cx="6266329" cy="4289611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Remove bacteria and excess moisture 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    </a:t>
            </a:r>
            <a:r>
              <a:rPr lang="en-US" sz="2400" dirty="0">
                <a:solidFill>
                  <a:schemeClr val="tx1"/>
                </a:solidFill>
              </a:rPr>
              <a:t>by its capillary action </a:t>
            </a:r>
            <a:endParaRPr lang="en-US" sz="2600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accent1"/>
                </a:solidFill>
              </a:rPr>
              <a:t>Useful</a:t>
            </a:r>
            <a:r>
              <a:rPr lang="en-US" sz="2400" dirty="0">
                <a:solidFill>
                  <a:schemeClr val="tx1"/>
                </a:solidFill>
              </a:rPr>
              <a:t> in Deep Granulating Wounds, pressure sores, leg ulcers </a:t>
            </a:r>
            <a:r>
              <a:rPr lang="en-US" sz="2400" dirty="0" err="1">
                <a:solidFill>
                  <a:schemeClr val="tx1"/>
                </a:solidFill>
              </a:rPr>
              <a:t>etc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Debrisan</a:t>
            </a:r>
            <a:r>
              <a:rPr lang="en-US" sz="2400" dirty="0">
                <a:solidFill>
                  <a:schemeClr val="tx1"/>
                </a:solidFill>
              </a:rPr>
              <a:t>®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Iodosorb</a:t>
            </a:r>
            <a:r>
              <a:rPr lang="en-US" sz="2400" dirty="0">
                <a:solidFill>
                  <a:schemeClr val="tx1"/>
                </a:solidFill>
              </a:rPr>
              <a:t>®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5509" y="2178423"/>
            <a:ext cx="2478741" cy="21918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6722" y="3339353"/>
            <a:ext cx="19050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3589" y="4355067"/>
            <a:ext cx="1905000" cy="1905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25635" y="5244353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149" y="5429019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ointment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879" y="6219726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powder</a:t>
            </a:r>
          </a:p>
        </p:txBody>
      </p:sp>
    </p:spTree>
    <p:extLst>
      <p:ext uri="{BB962C8B-B14F-4D97-AF65-F5344CB8AC3E}">
        <p14:creationId xmlns:p14="http://schemas.microsoft.com/office/powerpoint/2010/main" val="3521027015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Silicon Dressing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976986"/>
            <a:ext cx="5514787" cy="373006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Reduce Hypertrophic  scarring and Keloid formation</a:t>
            </a:r>
          </a:p>
          <a:p>
            <a:r>
              <a:rPr lang="en-US" dirty="0"/>
              <a:t>U</a:t>
            </a:r>
            <a:r>
              <a:rPr lang="en-US" sz="2400" dirty="0">
                <a:solidFill>
                  <a:schemeClr val="tx1"/>
                </a:solidFill>
              </a:rPr>
              <a:t>sed as </a:t>
            </a:r>
            <a:r>
              <a:rPr lang="en-US" sz="2400" dirty="0" err="1">
                <a:solidFill>
                  <a:schemeClr val="tx1"/>
                </a:solidFill>
              </a:rPr>
              <a:t>Antiadhesives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b="1" dirty="0">
                <a:solidFill>
                  <a:schemeClr val="accent1"/>
                </a:solidFill>
              </a:rPr>
              <a:t>U</a:t>
            </a:r>
            <a:r>
              <a:rPr lang="en-US" sz="2400" b="1" dirty="0">
                <a:solidFill>
                  <a:schemeClr val="accent1"/>
                </a:solidFill>
              </a:rPr>
              <a:t>seful</a:t>
            </a:r>
            <a:r>
              <a:rPr lang="en-US" sz="2400" dirty="0">
                <a:solidFill>
                  <a:schemeClr val="tx1"/>
                </a:solidFill>
              </a:rPr>
              <a:t> in covering split-skin donor sites or fresh mesh grafts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2926" y="3271558"/>
            <a:ext cx="3966881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081998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Silicon Dressing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2830" y="3028503"/>
            <a:ext cx="8825659" cy="3416300"/>
          </a:xfrm>
        </p:spPr>
        <p:txBody>
          <a:bodyPr/>
          <a:lstStyle/>
          <a:p>
            <a:pPr lvl="0">
              <a:buClr>
                <a:srgbClr val="B31166"/>
              </a:buClr>
            </a:pPr>
            <a:r>
              <a:rPr lang="en-US" dirty="0">
                <a:solidFill>
                  <a:prstClr val="black"/>
                </a:solidFill>
              </a:rPr>
              <a:t>F</a:t>
            </a:r>
            <a:r>
              <a:rPr lang="en-US" sz="2400" dirty="0">
                <a:solidFill>
                  <a:prstClr val="black"/>
                </a:solidFill>
              </a:rPr>
              <a:t>lattening of scarring tissue</a:t>
            </a:r>
          </a:p>
          <a:p>
            <a:pPr lvl="0">
              <a:buClr>
                <a:srgbClr val="B31166"/>
              </a:buClr>
            </a:pPr>
            <a:r>
              <a:rPr lang="en-US" dirty="0">
                <a:solidFill>
                  <a:prstClr val="black"/>
                </a:solidFill>
              </a:rPr>
              <a:t>I</a:t>
            </a:r>
            <a:r>
              <a:rPr lang="en-US" sz="2400" dirty="0">
                <a:solidFill>
                  <a:prstClr val="black"/>
                </a:solidFill>
              </a:rPr>
              <a:t>ncreasing elasticity</a:t>
            </a:r>
          </a:p>
          <a:p>
            <a:pPr lvl="0">
              <a:buClr>
                <a:srgbClr val="B31166"/>
              </a:buClr>
            </a:pPr>
            <a:r>
              <a:rPr lang="en-US" dirty="0">
                <a:solidFill>
                  <a:prstClr val="black"/>
                </a:solidFill>
              </a:rPr>
              <a:t>R</a:t>
            </a:r>
            <a:r>
              <a:rPr lang="en-US" sz="2400" dirty="0">
                <a:solidFill>
                  <a:prstClr val="black"/>
                </a:solidFill>
              </a:rPr>
              <a:t>educing discoloration</a:t>
            </a:r>
          </a:p>
          <a:p>
            <a:pPr lvl="0">
              <a:buClr>
                <a:srgbClr val="B31166"/>
              </a:buClr>
            </a:pPr>
            <a:r>
              <a:rPr lang="en-US" sz="2400" dirty="0">
                <a:solidFill>
                  <a:prstClr val="black"/>
                </a:solidFill>
              </a:rPr>
              <a:t>Available in gel form &amp; foams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8877" y="3028503"/>
            <a:ext cx="3042168" cy="21459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809316" y="5624976"/>
            <a:ext cx="811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Foam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83830301"/>
      </p:ext>
    </p:extLst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Silicon Dressing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950" y="2815904"/>
            <a:ext cx="4663844" cy="20911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60837" y="2852179"/>
            <a:ext cx="4572304" cy="20911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52474" y="5381492"/>
            <a:ext cx="143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Gel Sheets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02706" y="5327777"/>
            <a:ext cx="1555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Silicon sheet</a:t>
            </a:r>
          </a:p>
        </p:txBody>
      </p:sp>
    </p:spTree>
    <p:extLst>
      <p:ext uri="{BB962C8B-B14F-4D97-AF65-F5344CB8AC3E}">
        <p14:creationId xmlns:p14="http://schemas.microsoft.com/office/powerpoint/2010/main" val="2689148130"/>
      </p:ext>
    </p:extLst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Vacuum Assisted Closure Device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6855705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This therapy involves the controlled application of sub-atmospheric pressure to the local wound environment, using a sealed wound dressing connected to a vacuum pump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325" y="2603500"/>
            <a:ext cx="3426249" cy="31762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997" y="4311650"/>
            <a:ext cx="3578662" cy="229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90022"/>
      </p:ext>
    </p:extLst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Antimicrobial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1" y="2643841"/>
            <a:ext cx="7316693" cy="40259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Indications: </a:t>
            </a:r>
            <a:r>
              <a:rPr lang="en-US" sz="2400" dirty="0">
                <a:solidFill>
                  <a:schemeClr val="tx1"/>
                </a:solidFill>
              </a:rPr>
              <a:t>Infected wounds, wounds with bacterial counts greater than 10</a:t>
            </a:r>
            <a:r>
              <a:rPr lang="en-US" sz="2400" baseline="30000" dirty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Bacterial count greater than this decrease wound healing rates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Bacterial proteases degrade growth factors</a:t>
            </a:r>
          </a:p>
          <a:p>
            <a:r>
              <a:rPr lang="en-US" sz="2400" dirty="0">
                <a:solidFill>
                  <a:schemeClr val="tx1"/>
                </a:solidFill>
              </a:rPr>
              <a:t>Water-based topical antibiotics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9294" y="2971800"/>
            <a:ext cx="3545823" cy="281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518553"/>
      </p:ext>
    </p:extLst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Antimicrobials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3837641"/>
          </a:xfrm>
        </p:spPr>
        <p:txBody>
          <a:bodyPr>
            <a:normAutofit lnSpcReduction="10000"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Silvadene</a:t>
            </a:r>
            <a:r>
              <a:rPr lang="en-US" sz="2400" dirty="0">
                <a:solidFill>
                  <a:schemeClr val="tx1"/>
                </a:solidFill>
              </a:rPr>
              <a:t> cream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Sulfamylon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err="1">
                <a:solidFill>
                  <a:schemeClr val="tx1"/>
                </a:solidFill>
              </a:rPr>
              <a:t>Acticoat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err="1">
                <a:solidFill>
                  <a:schemeClr val="tx1"/>
                </a:solidFill>
              </a:rPr>
              <a:t>Iodoflex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Idosorb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err="1">
                <a:solidFill>
                  <a:schemeClr val="tx1"/>
                </a:solidFill>
              </a:rPr>
              <a:t>Polysporin</a:t>
            </a:r>
            <a:r>
              <a:rPr lang="en-US" sz="2400" dirty="0">
                <a:solidFill>
                  <a:schemeClr val="tx1"/>
                </a:solidFill>
              </a:rPr>
              <a:t>/Bacitracin</a:t>
            </a:r>
          </a:p>
          <a:p>
            <a:r>
              <a:rPr lang="en-US" sz="2400" dirty="0">
                <a:solidFill>
                  <a:schemeClr val="tx1"/>
                </a:solidFill>
              </a:rPr>
              <a:t>Dakin’s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Oxoferin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336910"/>
      </p:ext>
    </p:extLst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Sulfamylon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499"/>
            <a:ext cx="7558740" cy="409313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5 % </a:t>
            </a:r>
            <a:r>
              <a:rPr lang="en-US" sz="2400" dirty="0" err="1">
                <a:solidFill>
                  <a:schemeClr val="tx1"/>
                </a:solidFill>
              </a:rPr>
              <a:t>Sulfamylon</a:t>
            </a:r>
            <a:r>
              <a:rPr lang="en-US" sz="2400" dirty="0">
                <a:solidFill>
                  <a:schemeClr val="tx1"/>
                </a:solidFill>
              </a:rPr>
              <a:t> cream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 err="1">
                <a:solidFill>
                  <a:schemeClr val="tx1"/>
                </a:solidFill>
              </a:rPr>
              <a:t>Mafenide</a:t>
            </a:r>
            <a:r>
              <a:rPr lang="en-US" sz="2400" dirty="0">
                <a:solidFill>
                  <a:schemeClr val="tx1"/>
                </a:solidFill>
              </a:rPr>
              <a:t> Acetate, </a:t>
            </a:r>
            <a:r>
              <a:rPr lang="en-US" sz="2400" dirty="0" err="1">
                <a:solidFill>
                  <a:schemeClr val="tx1"/>
                </a:solidFill>
              </a:rPr>
              <a:t>Bertek</a:t>
            </a:r>
            <a:r>
              <a:rPr lang="en-US" sz="2400" dirty="0">
                <a:solidFill>
                  <a:schemeClr val="tx1"/>
                </a:solidFill>
              </a:rPr>
              <a:t> Pharm)</a:t>
            </a:r>
          </a:p>
          <a:p>
            <a:r>
              <a:rPr lang="en-US" sz="2400" dirty="0">
                <a:solidFill>
                  <a:schemeClr val="tx1"/>
                </a:solidFill>
              </a:rPr>
              <a:t>Bacteriostatic vs. Gram </a:t>
            </a:r>
            <a:r>
              <a:rPr lang="en-US" sz="2400" dirty="0" err="1">
                <a:solidFill>
                  <a:schemeClr val="tx1"/>
                </a:solidFill>
              </a:rPr>
              <a:t>neg</a:t>
            </a:r>
            <a:r>
              <a:rPr lang="en-US" sz="2400" dirty="0">
                <a:solidFill>
                  <a:schemeClr val="tx1"/>
                </a:solidFill>
              </a:rPr>
              <a:t>, Gram pos. (including pseudomonas), and some anaerobes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Inhibits carbonic anhydrase</a:t>
            </a:r>
          </a:p>
          <a:p>
            <a:r>
              <a:rPr lang="en-US" sz="2400" dirty="0">
                <a:solidFill>
                  <a:schemeClr val="tx1"/>
                </a:solidFill>
              </a:rPr>
              <a:t>Solution &amp; cream 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3240" y="2770094"/>
            <a:ext cx="3709147" cy="240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179757"/>
      </p:ext>
    </p:extLst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Acticoat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6671234" cy="4106582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Non crystalline silver coating ( silver nitrate)</a:t>
            </a:r>
          </a:p>
          <a:p>
            <a:r>
              <a:rPr lang="en-US" sz="2400" dirty="0">
                <a:solidFill>
                  <a:schemeClr val="tx1"/>
                </a:solidFill>
              </a:rPr>
              <a:t>Gram negative bacteria, MRSA, VRE</a:t>
            </a:r>
          </a:p>
          <a:p>
            <a:r>
              <a:rPr lang="en-US" sz="2400" dirty="0">
                <a:solidFill>
                  <a:schemeClr val="tx1"/>
                </a:solidFill>
              </a:rPr>
              <a:t> Pseudomonas resistant </a:t>
            </a:r>
          </a:p>
          <a:p>
            <a:r>
              <a:rPr lang="en-US" sz="2400" dirty="0">
                <a:solidFill>
                  <a:schemeClr val="tx1"/>
                </a:solidFill>
              </a:rPr>
              <a:t>Bacteriostatic</a:t>
            </a:r>
          </a:p>
          <a:p>
            <a:r>
              <a:rPr lang="en-US" sz="2400" dirty="0">
                <a:solidFill>
                  <a:schemeClr val="tx1"/>
                </a:solidFill>
              </a:rPr>
              <a:t>Can stay in place for one week</a:t>
            </a:r>
          </a:p>
          <a:p>
            <a:r>
              <a:rPr lang="en-US" sz="2400" dirty="0">
                <a:solidFill>
                  <a:schemeClr val="tx1"/>
                </a:solidFill>
              </a:rPr>
              <a:t>Non-adherent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Indications:  </a:t>
            </a:r>
            <a:r>
              <a:rPr lang="en-US" sz="2400" dirty="0">
                <a:solidFill>
                  <a:schemeClr val="tx1"/>
                </a:solidFill>
              </a:rPr>
              <a:t>Venous ulcers, diabetic ulcers and other infected lesions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7014" y="2419351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89528"/>
      </p:ext>
    </p:extLst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Recent Advances </a:t>
            </a:r>
          </a:p>
        </p:txBody>
      </p:sp>
    </p:spTree>
    <p:extLst>
      <p:ext uri="{BB962C8B-B14F-4D97-AF65-F5344CB8AC3E}">
        <p14:creationId xmlns:p14="http://schemas.microsoft.com/office/powerpoint/2010/main" val="6143582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Collagen Dressing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Deposit newly formed collagen in the wound bed</a:t>
            </a:r>
          </a:p>
          <a:p>
            <a:r>
              <a:rPr lang="en-US" sz="2400" dirty="0">
                <a:solidFill>
                  <a:schemeClr val="tx1"/>
                </a:solidFill>
              </a:rPr>
              <a:t>Bind to Matrix </a:t>
            </a:r>
            <a:r>
              <a:rPr lang="en-US" sz="2400" dirty="0" err="1">
                <a:solidFill>
                  <a:schemeClr val="tx1"/>
                </a:solidFill>
              </a:rPr>
              <a:t>Metalloproteinases</a:t>
            </a:r>
            <a:r>
              <a:rPr lang="en-US" sz="2400" dirty="0">
                <a:solidFill>
                  <a:schemeClr val="tx1"/>
                </a:solidFill>
              </a:rPr>
              <a:t> (MMPS)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Used for </a:t>
            </a:r>
            <a:r>
              <a:rPr lang="en-US" sz="2400" dirty="0">
                <a:solidFill>
                  <a:schemeClr val="tx1"/>
                </a:solidFill>
              </a:rPr>
              <a:t>Chronic </a:t>
            </a:r>
            <a:r>
              <a:rPr lang="en-US" sz="2400" dirty="0" err="1">
                <a:solidFill>
                  <a:schemeClr val="tx1"/>
                </a:solidFill>
              </a:rPr>
              <a:t>Nonhealing</a:t>
            </a:r>
            <a:r>
              <a:rPr lang="en-US" sz="2400" dirty="0">
                <a:solidFill>
                  <a:schemeClr val="tx1"/>
                </a:solidFill>
              </a:rPr>
              <a:t> Wounds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AutoShape 2" descr="Image result for collagen dress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502" y="4037527"/>
            <a:ext cx="2424210" cy="28204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113" y="3361386"/>
            <a:ext cx="3348507" cy="235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9695"/>
      </p:ext>
    </p:extLst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Growth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7499649" cy="3385176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Exogenous application of various growth factors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PDGF ( </a:t>
            </a:r>
            <a:r>
              <a:rPr lang="en-US" sz="2000" dirty="0" err="1">
                <a:solidFill>
                  <a:schemeClr val="tx1"/>
                </a:solidFill>
              </a:rPr>
              <a:t>Becaplermin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EGF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FGF</a:t>
            </a:r>
          </a:p>
          <a:p>
            <a:pPr>
              <a:buFont typeface="Century Gothic" panose="020B0502020202020204" pitchFamily="34" charset="0"/>
              <a:buChar char="►"/>
            </a:pPr>
            <a:r>
              <a:rPr lang="en-US" sz="2400" dirty="0">
                <a:solidFill>
                  <a:schemeClr val="tx1"/>
                </a:solidFill>
              </a:rPr>
              <a:t> Diabetic ulcers, pressure ulcers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5151" y="3188505"/>
            <a:ext cx="2922431" cy="221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71822"/>
      </p:ext>
    </p:extLst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Human skin Substitutes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362533" cy="40677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CHARACTERISTICS OF AN IDEAL SKIN SUBSTITUTE:</a:t>
            </a:r>
          </a:p>
          <a:p>
            <a:r>
              <a:rPr lang="en-US" sz="2400" dirty="0">
                <a:solidFill>
                  <a:schemeClr val="tx1"/>
                </a:solidFill>
              </a:rPr>
              <a:t>Excellent adherence to the wound</a:t>
            </a:r>
          </a:p>
          <a:p>
            <a:r>
              <a:rPr lang="en-US" sz="2400" dirty="0">
                <a:solidFill>
                  <a:schemeClr val="tx1"/>
                </a:solidFill>
              </a:rPr>
              <a:t>Very low immunogenicity</a:t>
            </a:r>
          </a:p>
          <a:p>
            <a:r>
              <a:rPr lang="en-US" sz="2400" dirty="0">
                <a:solidFill>
                  <a:schemeClr val="tx1"/>
                </a:solidFill>
              </a:rPr>
              <a:t>Decrease of pain</a:t>
            </a:r>
          </a:p>
          <a:p>
            <a:r>
              <a:rPr lang="en-US" sz="2400" dirty="0">
                <a:solidFill>
                  <a:schemeClr val="tx1"/>
                </a:solidFill>
              </a:rPr>
              <a:t>Bacterial control</a:t>
            </a:r>
          </a:p>
          <a:p>
            <a:r>
              <a:rPr lang="en-US" sz="2400" dirty="0">
                <a:solidFill>
                  <a:schemeClr val="tx1"/>
                </a:solidFill>
              </a:rPr>
              <a:t>Stimulation of healing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0199" y="3294529"/>
            <a:ext cx="2740142" cy="289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91683"/>
      </p:ext>
    </p:extLst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Human Amniotic Membrane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920" y="2809561"/>
            <a:ext cx="7731469" cy="447988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Derived from the placenta after delivery 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Relatively inexpensive</a:t>
            </a:r>
          </a:p>
          <a:p>
            <a:r>
              <a:rPr lang="en-US" sz="2400" dirty="0">
                <a:solidFill>
                  <a:schemeClr val="tx1"/>
                </a:solidFill>
              </a:rPr>
              <a:t>Translucent, allowing inspection of the wound </a:t>
            </a:r>
          </a:p>
          <a:p>
            <a:r>
              <a:rPr lang="en-US" sz="2400" dirty="0">
                <a:solidFill>
                  <a:schemeClr val="tx1"/>
                </a:solidFill>
              </a:rPr>
              <a:t>Superficial second-degree burns, deep second-degree burns after early debridement and donor sites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2027" y="2397437"/>
            <a:ext cx="2756079" cy="18654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2026" y="4508588"/>
            <a:ext cx="2756079" cy="204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61006"/>
      </p:ext>
    </p:extLst>
  </p:cSld>
  <p:clrMapOvr>
    <a:masterClrMapping/>
  </p:clrMapOvr>
  <p:transition spd="slow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Human Amniotic Membrane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163" y="2539105"/>
            <a:ext cx="7023130" cy="3977604"/>
          </a:xfrm>
        </p:spPr>
        <p:txBody>
          <a:bodyPr>
            <a:normAutofit lnSpcReduction="10000"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Sterilizing contaminated wounds and cleaning burns (3-5 days) </a:t>
            </a:r>
          </a:p>
          <a:p>
            <a:r>
              <a:rPr lang="en-US" sz="2400" dirty="0">
                <a:solidFill>
                  <a:schemeClr val="tx1"/>
                </a:solidFill>
              </a:rPr>
              <a:t>Need to be changed DAILY </a:t>
            </a:r>
          </a:p>
          <a:p>
            <a:r>
              <a:rPr lang="en-US" sz="2400" dirty="0">
                <a:solidFill>
                  <a:schemeClr val="tx1"/>
                </a:solidFill>
              </a:rPr>
              <a:t>Covered with gauze to prevent desiccation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Refrigerated for 6 weeks</a:t>
            </a:r>
          </a:p>
          <a:p>
            <a:r>
              <a:rPr lang="en-US" sz="2400" dirty="0">
                <a:solidFill>
                  <a:schemeClr val="tx1"/>
                </a:solidFill>
              </a:rPr>
              <a:t>Frozen for longer storage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959" y="2185920"/>
            <a:ext cx="3316816" cy="23419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414" y="4678384"/>
            <a:ext cx="3837906" cy="217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86528"/>
      </p:ext>
    </p:extLst>
  </p:cSld>
  <p:clrMapOvr>
    <a:masterClrMapping/>
  </p:clrMapOvr>
  <p:transition spd="slow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Porcine Skin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0708" y="2835319"/>
            <a:ext cx="8825659" cy="34163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Most common source of </a:t>
            </a:r>
            <a:r>
              <a:rPr lang="en-US" sz="2400" dirty="0" err="1">
                <a:solidFill>
                  <a:schemeClr val="tx1"/>
                </a:solidFill>
              </a:rPr>
              <a:t>xenograft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sz="2400" dirty="0">
                <a:solidFill>
                  <a:schemeClr val="tx1"/>
                </a:solidFill>
              </a:rPr>
              <a:t>Temporary dressing 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Second-degree burns. </a:t>
            </a:r>
          </a:p>
          <a:p>
            <a:r>
              <a:rPr lang="en-US" sz="2400" dirty="0">
                <a:solidFill>
                  <a:schemeClr val="tx1"/>
                </a:solidFill>
              </a:rPr>
              <a:t>Scar-free healing</a:t>
            </a:r>
          </a:p>
          <a:p>
            <a:r>
              <a:rPr lang="en-US" sz="2400" dirty="0">
                <a:solidFill>
                  <a:schemeClr val="tx1"/>
                </a:solidFill>
              </a:rPr>
              <a:t>Average healing period -----10 days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8688" y="2730321"/>
            <a:ext cx="3198186" cy="32894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06633" y="6269863"/>
            <a:ext cx="276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Perforated porcine skin</a:t>
            </a:r>
          </a:p>
        </p:txBody>
      </p:sp>
    </p:spTree>
    <p:extLst>
      <p:ext uri="{BB962C8B-B14F-4D97-AF65-F5344CB8AC3E}">
        <p14:creationId xmlns:p14="http://schemas.microsoft.com/office/powerpoint/2010/main" val="2273202487"/>
      </p:ext>
    </p:extLst>
  </p:cSld>
  <p:clrMapOvr>
    <a:masterClrMapping/>
  </p:clrMapOvr>
  <p:transition spd="slow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BILAYER SKIN SUBSTITUTE </a:t>
            </a:r>
            <a:br>
              <a:rPr lang="en-US" sz="4000" dirty="0"/>
            </a:br>
            <a:r>
              <a:rPr lang="en-US" sz="4000" dirty="0"/>
              <a:t>(BIOBRANE®)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0679" y="1752600"/>
            <a:ext cx="7347468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942485"/>
      </p:ext>
    </p:extLst>
  </p:cSld>
  <p:clrMapOvr>
    <a:masterClrMapping/>
  </p:clrMapOvr>
  <p:transition spd="slow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BIOBRANE®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chemeClr val="tx1"/>
                </a:solidFill>
              </a:rPr>
              <a:t>Bilayer Skin Substitute</a:t>
            </a:r>
          </a:p>
          <a:p>
            <a:pPr algn="just"/>
            <a:r>
              <a:rPr lang="en-US" sz="2400" b="1" dirty="0">
                <a:solidFill>
                  <a:schemeClr val="tx1"/>
                </a:solidFill>
              </a:rPr>
              <a:t>Silicon Film </a:t>
            </a:r>
            <a:r>
              <a:rPr lang="en-US" sz="2400" dirty="0">
                <a:solidFill>
                  <a:schemeClr val="tx1"/>
                </a:solidFill>
              </a:rPr>
              <a:t>with a </a:t>
            </a:r>
            <a:r>
              <a:rPr lang="en-US" sz="2400" b="1" dirty="0">
                <a:solidFill>
                  <a:schemeClr val="tx1"/>
                </a:solidFill>
              </a:rPr>
              <a:t>Nylon</a:t>
            </a:r>
            <a:r>
              <a:rPr lang="en-US" sz="2400" dirty="0">
                <a:solidFill>
                  <a:schemeClr val="tx1"/>
                </a:solidFill>
              </a:rPr>
              <a:t> fabric partially imbedded into the film to which </a:t>
            </a:r>
            <a:r>
              <a:rPr lang="en-US" sz="2400" b="1" dirty="0">
                <a:solidFill>
                  <a:schemeClr val="tx1"/>
                </a:solidFill>
              </a:rPr>
              <a:t>Collagen</a:t>
            </a:r>
            <a:r>
              <a:rPr lang="en-US" sz="2400" dirty="0">
                <a:solidFill>
                  <a:schemeClr val="tx1"/>
                </a:solidFill>
              </a:rPr>
              <a:t> has been chemically bound and cross-linked</a:t>
            </a:r>
          </a:p>
          <a:p>
            <a:pPr algn="just"/>
            <a:r>
              <a:rPr lang="en-US" sz="2400" b="1" dirty="0">
                <a:solidFill>
                  <a:schemeClr val="accent1"/>
                </a:solidFill>
              </a:rPr>
              <a:t>Used in </a:t>
            </a:r>
            <a:r>
              <a:rPr lang="en-US" sz="2400" b="1" dirty="0">
                <a:solidFill>
                  <a:schemeClr val="tx1"/>
                </a:solidFill>
              </a:rPr>
              <a:t>Severe burns and Donor sites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</a:rPr>
              <a:t>Reduce local wound </a:t>
            </a:r>
            <a:r>
              <a:rPr lang="en-US" sz="2400" b="1" dirty="0">
                <a:solidFill>
                  <a:schemeClr val="tx1"/>
                </a:solidFill>
              </a:rPr>
              <a:t>pain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</a:rPr>
              <a:t>Speed up the healing process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564948"/>
      </p:ext>
    </p:extLst>
  </p:cSld>
  <p:clrMapOvr>
    <a:masterClrMapping/>
  </p:clrMapOvr>
  <p:transition spd="slow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Tissue-Engineered Skin Substitutes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010" y="2603499"/>
            <a:ext cx="8182229" cy="405487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Use of a combination of cells, engineering and materials methods to improve or replace biological functions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Developed to address the need for wound coverage and tissue repair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239" y="2987899"/>
            <a:ext cx="3013657" cy="309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34387"/>
      </p:ext>
    </p:extLst>
  </p:cSld>
  <p:clrMapOvr>
    <a:masterClrMapping/>
  </p:clrMapOvr>
  <p:transition spd="slow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Tissue-Engineered Skin Substitutes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408" y="2255769"/>
            <a:ext cx="8825659" cy="41321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TransCyte® </a:t>
            </a:r>
            <a:r>
              <a:rPr lang="en-US" sz="2400" dirty="0">
                <a:solidFill>
                  <a:schemeClr val="tx1"/>
                </a:solidFill>
              </a:rPr>
              <a:t>was the first human-based, bioengineered, temporary skin substitute 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Integra®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composed of chondroitin 6 </a:t>
            </a:r>
            <a:r>
              <a:rPr lang="en-US" sz="2400" dirty="0" err="1">
                <a:solidFill>
                  <a:schemeClr val="tx1"/>
                </a:solidFill>
              </a:rPr>
              <a:t>sulphate</a:t>
            </a:r>
            <a:r>
              <a:rPr lang="en-US" sz="2400" dirty="0">
                <a:solidFill>
                  <a:schemeClr val="tx1"/>
                </a:solidFill>
              </a:rPr>
              <a:t> &amp; collagen on silicon sheet 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Currently, </a:t>
            </a:r>
            <a:r>
              <a:rPr lang="en-US" sz="2400" b="1" dirty="0">
                <a:solidFill>
                  <a:schemeClr val="tx1"/>
                </a:solidFill>
              </a:rPr>
              <a:t>NO </a:t>
            </a:r>
            <a:r>
              <a:rPr lang="en-US" sz="2400" dirty="0">
                <a:solidFill>
                  <a:schemeClr val="tx1"/>
                </a:solidFill>
              </a:rPr>
              <a:t>engineered skin substitute can replace all of the functions of intact human skin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204017"/>
      </p:ext>
    </p:extLst>
  </p:cSld>
  <p:clrMapOvr>
    <a:masterClrMapping/>
  </p:clrMapOvr>
  <p:transition spd="slow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716091"/>
            <a:ext cx="8761413" cy="9968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Natural Substances for wound Dressing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8266555"/>
              </p:ext>
            </p:extLst>
          </p:nvPr>
        </p:nvGraphicFramePr>
        <p:xfrm>
          <a:off x="382222" y="2191377"/>
          <a:ext cx="11608009" cy="4499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2426527"/>
      </p:ext>
    </p:extLst>
  </p:cSld>
  <p:clrMapOvr>
    <a:masterClrMapping/>
  </p:clrMapOvr>
  <p:transition spd="slow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MEDIHONEY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405" y="2963920"/>
            <a:ext cx="6792068" cy="3269455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 100% antibacterial 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Leptospermum </a:t>
            </a:r>
            <a:r>
              <a:rPr lang="en-US" sz="2400" i="1" dirty="0" err="1">
                <a:solidFill>
                  <a:schemeClr val="tx1"/>
                </a:solidFill>
              </a:rPr>
              <a:t>Scoparium</a:t>
            </a:r>
            <a:endParaRPr lang="en-US" sz="2400" i="1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Broad spectrum ( drug resistant bacteria MRSA, VRE, Pseudomonas, </a:t>
            </a:r>
            <a:r>
              <a:rPr lang="en-US" sz="2400" dirty="0" err="1">
                <a:solidFill>
                  <a:schemeClr val="tx1"/>
                </a:solidFill>
              </a:rPr>
              <a:t>Acinetobacter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r>
              <a:rPr lang="en-US" sz="2400" dirty="0">
                <a:solidFill>
                  <a:schemeClr val="tx1"/>
                </a:solidFill>
              </a:rPr>
              <a:t>Autolytic debridement 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Remove malodor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5813" y="2665927"/>
            <a:ext cx="3634114" cy="324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733048"/>
      </p:ext>
    </p:extLst>
  </p:cSld>
  <p:clrMapOvr>
    <a:masterClrMapping/>
  </p:clrMapOvr>
  <p:transition spd="slow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MEDIHONY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499"/>
            <a:ext cx="7048888" cy="4041999"/>
          </a:xfrm>
        </p:spPr>
        <p:txBody>
          <a:bodyPr/>
          <a:lstStyle/>
          <a:p>
            <a:pPr lvl="0">
              <a:buClr>
                <a:srgbClr val="B31166"/>
              </a:buClr>
            </a:pPr>
            <a:r>
              <a:rPr lang="en-US" sz="2400" dirty="0">
                <a:solidFill>
                  <a:prstClr val="black"/>
                </a:solidFill>
              </a:rPr>
              <a:t>Moist environment </a:t>
            </a:r>
          </a:p>
          <a:p>
            <a:pPr lvl="0">
              <a:buClr>
                <a:srgbClr val="B31166"/>
              </a:buClr>
            </a:pPr>
            <a:r>
              <a:rPr lang="en-US" sz="2400" dirty="0">
                <a:solidFill>
                  <a:prstClr val="black"/>
                </a:solidFill>
              </a:rPr>
              <a:t>Kept for 7 days </a:t>
            </a:r>
          </a:p>
          <a:p>
            <a:pPr lvl="0">
              <a:buClr>
                <a:srgbClr val="B31166"/>
              </a:buClr>
            </a:pPr>
            <a:endParaRPr lang="en-US" sz="2400" dirty="0">
              <a:solidFill>
                <a:prstClr val="black"/>
              </a:solidFill>
            </a:endParaRPr>
          </a:p>
          <a:p>
            <a:pPr marL="0" lvl="0" indent="0">
              <a:buClr>
                <a:srgbClr val="B31166"/>
              </a:buClr>
              <a:buNone/>
            </a:pPr>
            <a:r>
              <a:rPr lang="en-US" sz="2400" b="1" dirty="0">
                <a:solidFill>
                  <a:srgbClr val="B31166"/>
                </a:solidFill>
              </a:rPr>
              <a:t>Indicated in </a:t>
            </a:r>
            <a:r>
              <a:rPr lang="en-US" sz="2400" dirty="0">
                <a:solidFill>
                  <a:prstClr val="black"/>
                </a:solidFill>
              </a:rPr>
              <a:t>infected wound, necrotic and deep wounds &amp; superficial burns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096" y="2724236"/>
            <a:ext cx="3981033" cy="367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66537"/>
      </p:ext>
    </p:extLst>
  </p:cSld>
  <p:clrMapOvr>
    <a:masterClrMapping/>
  </p:clrMapOvr>
  <p:transition spd="slow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How_To_Apply_Medihoney_Calcium_Alginate_-_Pediatric_Wound_Care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16628" y="1108812"/>
            <a:ext cx="6727371" cy="50455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Summary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708605"/>
              </p:ext>
            </p:extLst>
          </p:nvPr>
        </p:nvGraphicFramePr>
        <p:xfrm>
          <a:off x="180120" y="1625505"/>
          <a:ext cx="11835685" cy="4984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3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4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4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43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43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43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55522">
                <a:tc>
                  <a:txBody>
                    <a:bodyPr/>
                    <a:lstStyle/>
                    <a:p>
                      <a:r>
                        <a:rPr lang="en-US" dirty="0"/>
                        <a:t>Wound with granulation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Crater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Necrotic/non viable tissue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Exuding wound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Wound with sinus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Wound with infection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3787">
                <a:tc>
                  <a:txBody>
                    <a:bodyPr/>
                    <a:lstStyle/>
                    <a:p>
                      <a:r>
                        <a:rPr lang="en-US" b="1" dirty="0"/>
                        <a:t>Keep</a:t>
                      </a:r>
                      <a:r>
                        <a:rPr lang="en-US" b="1" baseline="0" dirty="0"/>
                        <a:t> moist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Fill with uniform contact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Debride &amp; cleanse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Absorb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Prevent premature</a:t>
                      </a:r>
                      <a:r>
                        <a:rPr lang="en-US" b="1" baseline="0" dirty="0"/>
                        <a:t> closure, absorb</a:t>
                      </a:r>
                    </a:p>
                    <a:p>
                      <a:r>
                        <a:rPr lang="en-US" b="1" baseline="0" dirty="0"/>
                        <a:t>exudate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Decrease bacterial count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117">
                <a:tc>
                  <a:txBody>
                    <a:bodyPr/>
                    <a:lstStyle/>
                    <a:p>
                      <a:r>
                        <a:rPr lang="en-US" dirty="0"/>
                        <a:t>Hydrogel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Hydrocolloid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Enzymatic dressing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Hydrogel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Pulse irrigation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584">
                <a:tc>
                  <a:txBody>
                    <a:bodyPr/>
                    <a:lstStyle/>
                    <a:p>
                      <a:r>
                        <a:rPr lang="en-US" dirty="0"/>
                        <a:t>VAC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Hydrogel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Alginate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Alginate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Antibiotics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584">
                <a:tc>
                  <a:txBody>
                    <a:bodyPr/>
                    <a:lstStyle/>
                    <a:p>
                      <a:r>
                        <a:rPr lang="en-US" dirty="0"/>
                        <a:t>Hydrocolloid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Alginate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Pulse irrigation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Alginate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7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Hypertonic salts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552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Hydrocolloid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58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3186903"/>
      </p:ext>
    </p:extLst>
  </p:cSld>
  <p:clrMapOvr>
    <a:masterClrMapping/>
  </p:clrMapOvr>
  <p:transition spd="slow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Refrences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Handbook of dermatological drug therapy</a:t>
            </a:r>
          </a:p>
          <a:p>
            <a:r>
              <a:rPr lang="en-US" dirty="0"/>
              <a:t>Textbook and atlas of </a:t>
            </a:r>
            <a:r>
              <a:rPr lang="en-US" dirty="0" err="1"/>
              <a:t>dermatosurgery</a:t>
            </a:r>
            <a:r>
              <a:rPr lang="en-US" dirty="0"/>
              <a:t> and cosmetology</a:t>
            </a:r>
          </a:p>
          <a:p>
            <a:r>
              <a:rPr lang="en-US" dirty="0"/>
              <a:t>Wikipedia</a:t>
            </a:r>
          </a:p>
          <a:p>
            <a:r>
              <a:rPr lang="en-US" dirty="0"/>
              <a:t>Google images</a:t>
            </a:r>
          </a:p>
          <a:p>
            <a:r>
              <a:rPr lang="en-US" dirty="0" err="1"/>
              <a:t>Youtube</a:t>
            </a:r>
            <a:r>
              <a:rPr lang="en-US" dirty="0"/>
              <a:t> videos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animated thank you wallpaper for ppt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278237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med_0053_slide">
  <a:themeElements>
    <a:clrScheme name="Office Theme 2">
      <a:dk1>
        <a:srgbClr val="000000"/>
      </a:dk1>
      <a:lt1>
        <a:srgbClr val="CC99FF"/>
      </a:lt1>
      <a:dk2>
        <a:srgbClr val="000000"/>
      </a:dk2>
      <a:lt2>
        <a:srgbClr val="B2B2B2"/>
      </a:lt2>
      <a:accent1>
        <a:srgbClr val="2E3199"/>
      </a:accent1>
      <a:accent2>
        <a:srgbClr val="8C2A79"/>
      </a:accent2>
      <a:accent3>
        <a:srgbClr val="E2CAFF"/>
      </a:accent3>
      <a:accent4>
        <a:srgbClr val="000000"/>
      </a:accent4>
      <a:accent5>
        <a:srgbClr val="ADADCA"/>
      </a:accent5>
      <a:accent6>
        <a:srgbClr val="7E256D"/>
      </a:accent6>
      <a:hlink>
        <a:srgbClr val="5B2A8C"/>
      </a:hlink>
      <a:folHlink>
        <a:srgbClr val="8C313A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CC99FF"/>
        </a:lt1>
        <a:dk2>
          <a:srgbClr val="000000"/>
        </a:dk2>
        <a:lt2>
          <a:srgbClr val="B2B2B2"/>
        </a:lt2>
        <a:accent1>
          <a:srgbClr val="632E99"/>
        </a:accent1>
        <a:accent2>
          <a:srgbClr val="7D2C94"/>
        </a:accent2>
        <a:accent3>
          <a:srgbClr val="E2CAFF"/>
        </a:accent3>
        <a:accent4>
          <a:srgbClr val="000000"/>
        </a:accent4>
        <a:accent5>
          <a:srgbClr val="B7ADCA"/>
        </a:accent5>
        <a:accent6>
          <a:srgbClr val="712786"/>
        </a:accent6>
        <a:hlink>
          <a:srgbClr val="5B2A8C"/>
        </a:hlink>
        <a:folHlink>
          <a:srgbClr val="6C2A8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CC99FF"/>
        </a:lt1>
        <a:dk2>
          <a:srgbClr val="000000"/>
        </a:dk2>
        <a:lt2>
          <a:srgbClr val="B2B2B2"/>
        </a:lt2>
        <a:accent1>
          <a:srgbClr val="2E3199"/>
        </a:accent1>
        <a:accent2>
          <a:srgbClr val="8C2A79"/>
        </a:accent2>
        <a:accent3>
          <a:srgbClr val="E2CAFF"/>
        </a:accent3>
        <a:accent4>
          <a:srgbClr val="000000"/>
        </a:accent4>
        <a:accent5>
          <a:srgbClr val="ADADCA"/>
        </a:accent5>
        <a:accent6>
          <a:srgbClr val="7E256D"/>
        </a:accent6>
        <a:hlink>
          <a:srgbClr val="5B2A8C"/>
        </a:hlink>
        <a:folHlink>
          <a:srgbClr val="8C31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CC99FF"/>
        </a:lt1>
        <a:dk2>
          <a:srgbClr val="000000"/>
        </a:dk2>
        <a:lt2>
          <a:srgbClr val="B2B2B2"/>
        </a:lt2>
        <a:accent1>
          <a:srgbClr val="637317"/>
        </a:accent1>
        <a:accent2>
          <a:srgbClr val="632E99"/>
        </a:accent2>
        <a:accent3>
          <a:srgbClr val="E2CAFF"/>
        </a:accent3>
        <a:accent4>
          <a:srgbClr val="000000"/>
        </a:accent4>
        <a:accent5>
          <a:srgbClr val="B7BCAB"/>
        </a:accent5>
        <a:accent6>
          <a:srgbClr val="59298A"/>
        </a:accent6>
        <a:hlink>
          <a:srgbClr val="664B00"/>
        </a:hlink>
        <a:folHlink>
          <a:srgbClr val="3161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CC99FF"/>
        </a:lt1>
        <a:dk2>
          <a:srgbClr val="000000"/>
        </a:dk2>
        <a:lt2>
          <a:srgbClr val="B2B2B2"/>
        </a:lt2>
        <a:accent1>
          <a:srgbClr val="8C3A1C"/>
        </a:accent1>
        <a:accent2>
          <a:srgbClr val="6E6600"/>
        </a:accent2>
        <a:accent3>
          <a:srgbClr val="E2CAFF"/>
        </a:accent3>
        <a:accent4>
          <a:srgbClr val="000000"/>
        </a:accent4>
        <a:accent5>
          <a:srgbClr val="C5AEAB"/>
        </a:accent5>
        <a:accent6>
          <a:srgbClr val="635C00"/>
        </a:accent6>
        <a:hlink>
          <a:srgbClr val="006652"/>
        </a:hlink>
        <a:folHlink>
          <a:srgbClr val="5B2A8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32E99"/>
        </a:accent1>
        <a:accent2>
          <a:srgbClr val="7D2C94"/>
        </a:accent2>
        <a:accent3>
          <a:srgbClr val="FFFFFF"/>
        </a:accent3>
        <a:accent4>
          <a:srgbClr val="000000"/>
        </a:accent4>
        <a:accent5>
          <a:srgbClr val="B7ADCA"/>
        </a:accent5>
        <a:accent6>
          <a:srgbClr val="712786"/>
        </a:accent6>
        <a:hlink>
          <a:srgbClr val="5B2A8C"/>
        </a:hlink>
        <a:folHlink>
          <a:srgbClr val="6C2A8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2E3199"/>
        </a:accent1>
        <a:accent2>
          <a:srgbClr val="8C2A79"/>
        </a:accent2>
        <a:accent3>
          <a:srgbClr val="FFFFFF"/>
        </a:accent3>
        <a:accent4>
          <a:srgbClr val="000000"/>
        </a:accent4>
        <a:accent5>
          <a:srgbClr val="ADADCA"/>
        </a:accent5>
        <a:accent6>
          <a:srgbClr val="7E256D"/>
        </a:accent6>
        <a:hlink>
          <a:srgbClr val="5B2A8C"/>
        </a:hlink>
        <a:folHlink>
          <a:srgbClr val="8C31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37317"/>
        </a:accent1>
        <a:accent2>
          <a:srgbClr val="632E99"/>
        </a:accent2>
        <a:accent3>
          <a:srgbClr val="FFFFFF"/>
        </a:accent3>
        <a:accent4>
          <a:srgbClr val="000000"/>
        </a:accent4>
        <a:accent5>
          <a:srgbClr val="B7BCAB"/>
        </a:accent5>
        <a:accent6>
          <a:srgbClr val="59298A"/>
        </a:accent6>
        <a:hlink>
          <a:srgbClr val="664B00"/>
        </a:hlink>
        <a:folHlink>
          <a:srgbClr val="3161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8C3A1C"/>
        </a:accent1>
        <a:accent2>
          <a:srgbClr val="6E6600"/>
        </a:accent2>
        <a:accent3>
          <a:srgbClr val="FFFFFF"/>
        </a:accent3>
        <a:accent4>
          <a:srgbClr val="000000"/>
        </a:accent4>
        <a:accent5>
          <a:srgbClr val="C5AEAB"/>
        </a:accent5>
        <a:accent6>
          <a:srgbClr val="635C00"/>
        </a:accent6>
        <a:hlink>
          <a:srgbClr val="006652"/>
        </a:hlink>
        <a:folHlink>
          <a:srgbClr val="5B2A8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CC99FF"/>
      </a:lt1>
      <a:dk2>
        <a:srgbClr val="000000"/>
      </a:dk2>
      <a:lt2>
        <a:srgbClr val="B2B2B2"/>
      </a:lt2>
      <a:accent1>
        <a:srgbClr val="2E3199"/>
      </a:accent1>
      <a:accent2>
        <a:srgbClr val="8C2A79"/>
      </a:accent2>
      <a:accent3>
        <a:srgbClr val="E2CAFF"/>
      </a:accent3>
      <a:accent4>
        <a:srgbClr val="000000"/>
      </a:accent4>
      <a:accent5>
        <a:srgbClr val="ADADCA"/>
      </a:accent5>
      <a:accent6>
        <a:srgbClr val="7E256D"/>
      </a:accent6>
      <a:hlink>
        <a:srgbClr val="5B2A8C"/>
      </a:hlink>
      <a:folHlink>
        <a:srgbClr val="8C313A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CC99FF"/>
        </a:lt1>
        <a:dk2>
          <a:srgbClr val="000000"/>
        </a:dk2>
        <a:lt2>
          <a:srgbClr val="B2B2B2"/>
        </a:lt2>
        <a:accent1>
          <a:srgbClr val="632E99"/>
        </a:accent1>
        <a:accent2>
          <a:srgbClr val="7D2C94"/>
        </a:accent2>
        <a:accent3>
          <a:srgbClr val="E2CAFF"/>
        </a:accent3>
        <a:accent4>
          <a:srgbClr val="000000"/>
        </a:accent4>
        <a:accent5>
          <a:srgbClr val="B7ADCA"/>
        </a:accent5>
        <a:accent6>
          <a:srgbClr val="712786"/>
        </a:accent6>
        <a:hlink>
          <a:srgbClr val="5B2A8C"/>
        </a:hlink>
        <a:folHlink>
          <a:srgbClr val="6C2A8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CC99FF"/>
        </a:lt1>
        <a:dk2>
          <a:srgbClr val="000000"/>
        </a:dk2>
        <a:lt2>
          <a:srgbClr val="B2B2B2"/>
        </a:lt2>
        <a:accent1>
          <a:srgbClr val="2E3199"/>
        </a:accent1>
        <a:accent2>
          <a:srgbClr val="8C2A79"/>
        </a:accent2>
        <a:accent3>
          <a:srgbClr val="E2CAFF"/>
        </a:accent3>
        <a:accent4>
          <a:srgbClr val="000000"/>
        </a:accent4>
        <a:accent5>
          <a:srgbClr val="ADADCA"/>
        </a:accent5>
        <a:accent6>
          <a:srgbClr val="7E256D"/>
        </a:accent6>
        <a:hlink>
          <a:srgbClr val="5B2A8C"/>
        </a:hlink>
        <a:folHlink>
          <a:srgbClr val="8C31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CC99FF"/>
        </a:lt1>
        <a:dk2>
          <a:srgbClr val="000000"/>
        </a:dk2>
        <a:lt2>
          <a:srgbClr val="B2B2B2"/>
        </a:lt2>
        <a:accent1>
          <a:srgbClr val="637317"/>
        </a:accent1>
        <a:accent2>
          <a:srgbClr val="632E99"/>
        </a:accent2>
        <a:accent3>
          <a:srgbClr val="E2CAFF"/>
        </a:accent3>
        <a:accent4>
          <a:srgbClr val="000000"/>
        </a:accent4>
        <a:accent5>
          <a:srgbClr val="B7BCAB"/>
        </a:accent5>
        <a:accent6>
          <a:srgbClr val="59298A"/>
        </a:accent6>
        <a:hlink>
          <a:srgbClr val="664B00"/>
        </a:hlink>
        <a:folHlink>
          <a:srgbClr val="3161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CC99FF"/>
        </a:lt1>
        <a:dk2>
          <a:srgbClr val="000000"/>
        </a:dk2>
        <a:lt2>
          <a:srgbClr val="B2B2B2"/>
        </a:lt2>
        <a:accent1>
          <a:srgbClr val="8C3A1C"/>
        </a:accent1>
        <a:accent2>
          <a:srgbClr val="6E6600"/>
        </a:accent2>
        <a:accent3>
          <a:srgbClr val="E2CAFF"/>
        </a:accent3>
        <a:accent4>
          <a:srgbClr val="000000"/>
        </a:accent4>
        <a:accent5>
          <a:srgbClr val="C5AEAB"/>
        </a:accent5>
        <a:accent6>
          <a:srgbClr val="635C00"/>
        </a:accent6>
        <a:hlink>
          <a:srgbClr val="006652"/>
        </a:hlink>
        <a:folHlink>
          <a:srgbClr val="5B2A8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32E99"/>
        </a:accent1>
        <a:accent2>
          <a:srgbClr val="7D2C94"/>
        </a:accent2>
        <a:accent3>
          <a:srgbClr val="FFFFFF"/>
        </a:accent3>
        <a:accent4>
          <a:srgbClr val="000000"/>
        </a:accent4>
        <a:accent5>
          <a:srgbClr val="B7ADCA"/>
        </a:accent5>
        <a:accent6>
          <a:srgbClr val="712786"/>
        </a:accent6>
        <a:hlink>
          <a:srgbClr val="5B2A8C"/>
        </a:hlink>
        <a:folHlink>
          <a:srgbClr val="6C2A8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2E3199"/>
        </a:accent1>
        <a:accent2>
          <a:srgbClr val="8C2A79"/>
        </a:accent2>
        <a:accent3>
          <a:srgbClr val="FFFFFF"/>
        </a:accent3>
        <a:accent4>
          <a:srgbClr val="000000"/>
        </a:accent4>
        <a:accent5>
          <a:srgbClr val="ADADCA"/>
        </a:accent5>
        <a:accent6>
          <a:srgbClr val="7E256D"/>
        </a:accent6>
        <a:hlink>
          <a:srgbClr val="5B2A8C"/>
        </a:hlink>
        <a:folHlink>
          <a:srgbClr val="8C31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37317"/>
        </a:accent1>
        <a:accent2>
          <a:srgbClr val="632E99"/>
        </a:accent2>
        <a:accent3>
          <a:srgbClr val="FFFFFF"/>
        </a:accent3>
        <a:accent4>
          <a:srgbClr val="000000"/>
        </a:accent4>
        <a:accent5>
          <a:srgbClr val="B7BCAB"/>
        </a:accent5>
        <a:accent6>
          <a:srgbClr val="59298A"/>
        </a:accent6>
        <a:hlink>
          <a:srgbClr val="664B00"/>
        </a:hlink>
        <a:folHlink>
          <a:srgbClr val="3161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8C3A1C"/>
        </a:accent1>
        <a:accent2>
          <a:srgbClr val="6E6600"/>
        </a:accent2>
        <a:accent3>
          <a:srgbClr val="FFFFFF"/>
        </a:accent3>
        <a:accent4>
          <a:srgbClr val="000000"/>
        </a:accent4>
        <a:accent5>
          <a:srgbClr val="C5AEAB"/>
        </a:accent5>
        <a:accent6>
          <a:srgbClr val="635C00"/>
        </a:accent6>
        <a:hlink>
          <a:srgbClr val="006652"/>
        </a:hlink>
        <a:folHlink>
          <a:srgbClr val="5B2A8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ed_0100_slide">
  <a:themeElements>
    <a:clrScheme name="Office Theme 2">
      <a:dk1>
        <a:srgbClr val="000000"/>
      </a:dk1>
      <a:lt1>
        <a:srgbClr val="6699FF"/>
      </a:lt1>
      <a:dk2>
        <a:srgbClr val="000000"/>
      </a:dk2>
      <a:lt2>
        <a:srgbClr val="CCCCCC"/>
      </a:lt2>
      <a:accent1>
        <a:srgbClr val="4F3F87"/>
      </a:accent1>
      <a:accent2>
        <a:srgbClr val="285B70"/>
      </a:accent2>
      <a:accent3>
        <a:srgbClr val="B8CAFF"/>
      </a:accent3>
      <a:accent4>
        <a:srgbClr val="000000"/>
      </a:accent4>
      <a:accent5>
        <a:srgbClr val="B2AFC3"/>
      </a:accent5>
      <a:accent6>
        <a:srgbClr val="235265"/>
      </a:accent6>
      <a:hlink>
        <a:srgbClr val="204185"/>
      </a:hlink>
      <a:folHlink>
        <a:srgbClr val="495439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6699FF"/>
        </a:lt1>
        <a:dk2>
          <a:srgbClr val="000000"/>
        </a:dk2>
        <a:lt2>
          <a:srgbClr val="CCCCCC"/>
        </a:lt2>
        <a:accent1>
          <a:srgbClr val="2462DA"/>
        </a:accent1>
        <a:accent2>
          <a:srgbClr val="0041C2"/>
        </a:accent2>
        <a:accent3>
          <a:srgbClr val="B8CAFF"/>
        </a:accent3>
        <a:accent4>
          <a:srgbClr val="000000"/>
        </a:accent4>
        <a:accent5>
          <a:srgbClr val="ACB7EA"/>
        </a:accent5>
        <a:accent6>
          <a:srgbClr val="003AB0"/>
        </a:accent6>
        <a:hlink>
          <a:srgbClr val="284785"/>
        </a:hlink>
        <a:folHlink>
          <a:srgbClr val="003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6699FF"/>
        </a:lt1>
        <a:dk2>
          <a:srgbClr val="000000"/>
        </a:dk2>
        <a:lt2>
          <a:srgbClr val="CCCCCC"/>
        </a:lt2>
        <a:accent1>
          <a:srgbClr val="4F3F87"/>
        </a:accent1>
        <a:accent2>
          <a:srgbClr val="285B70"/>
        </a:accent2>
        <a:accent3>
          <a:srgbClr val="B8CAFF"/>
        </a:accent3>
        <a:accent4>
          <a:srgbClr val="000000"/>
        </a:accent4>
        <a:accent5>
          <a:srgbClr val="B2AFC3"/>
        </a:accent5>
        <a:accent6>
          <a:srgbClr val="235265"/>
        </a:accent6>
        <a:hlink>
          <a:srgbClr val="204185"/>
        </a:hlink>
        <a:folHlink>
          <a:srgbClr val="4954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6699FF"/>
        </a:lt1>
        <a:dk2>
          <a:srgbClr val="000000"/>
        </a:dk2>
        <a:lt2>
          <a:srgbClr val="CCCCCC"/>
        </a:lt2>
        <a:accent1>
          <a:srgbClr val="734B2E"/>
        </a:accent1>
        <a:accent2>
          <a:srgbClr val="324463"/>
        </a:accent2>
        <a:accent3>
          <a:srgbClr val="B8CAFF"/>
        </a:accent3>
        <a:accent4>
          <a:srgbClr val="000000"/>
        </a:accent4>
        <a:accent5>
          <a:srgbClr val="BCB1AD"/>
        </a:accent5>
        <a:accent6>
          <a:srgbClr val="2C3D59"/>
        </a:accent6>
        <a:hlink>
          <a:srgbClr val="544E2A"/>
        </a:hlink>
        <a:folHlink>
          <a:srgbClr val="6332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6699FF"/>
        </a:lt1>
        <a:dk2>
          <a:srgbClr val="000000"/>
        </a:dk2>
        <a:lt2>
          <a:srgbClr val="CCCCCC"/>
        </a:lt2>
        <a:accent1>
          <a:srgbClr val="46542A"/>
        </a:accent1>
        <a:accent2>
          <a:srgbClr val="69344D"/>
        </a:accent2>
        <a:accent3>
          <a:srgbClr val="B8CAFF"/>
        </a:accent3>
        <a:accent4>
          <a:srgbClr val="000000"/>
        </a:accent4>
        <a:accent5>
          <a:srgbClr val="B0B3AC"/>
        </a:accent5>
        <a:accent6>
          <a:srgbClr val="5E2E45"/>
        </a:accent6>
        <a:hlink>
          <a:srgbClr val="304161"/>
        </a:hlink>
        <a:folHlink>
          <a:srgbClr val="614E3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462DA"/>
        </a:accent1>
        <a:accent2>
          <a:srgbClr val="0041C2"/>
        </a:accent2>
        <a:accent3>
          <a:srgbClr val="FFFFFF"/>
        </a:accent3>
        <a:accent4>
          <a:srgbClr val="000000"/>
        </a:accent4>
        <a:accent5>
          <a:srgbClr val="ACB7EA"/>
        </a:accent5>
        <a:accent6>
          <a:srgbClr val="003AB0"/>
        </a:accent6>
        <a:hlink>
          <a:srgbClr val="284785"/>
        </a:hlink>
        <a:folHlink>
          <a:srgbClr val="003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F3F87"/>
        </a:accent1>
        <a:accent2>
          <a:srgbClr val="285B70"/>
        </a:accent2>
        <a:accent3>
          <a:srgbClr val="FFFFFF"/>
        </a:accent3>
        <a:accent4>
          <a:srgbClr val="000000"/>
        </a:accent4>
        <a:accent5>
          <a:srgbClr val="B2AFC3"/>
        </a:accent5>
        <a:accent6>
          <a:srgbClr val="235265"/>
        </a:accent6>
        <a:hlink>
          <a:srgbClr val="204185"/>
        </a:hlink>
        <a:folHlink>
          <a:srgbClr val="4954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4B2E"/>
        </a:accent1>
        <a:accent2>
          <a:srgbClr val="324463"/>
        </a:accent2>
        <a:accent3>
          <a:srgbClr val="FFFFFF"/>
        </a:accent3>
        <a:accent4>
          <a:srgbClr val="000000"/>
        </a:accent4>
        <a:accent5>
          <a:srgbClr val="BCB1AD"/>
        </a:accent5>
        <a:accent6>
          <a:srgbClr val="2C3D59"/>
        </a:accent6>
        <a:hlink>
          <a:srgbClr val="544E2A"/>
        </a:hlink>
        <a:folHlink>
          <a:srgbClr val="6332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6542A"/>
        </a:accent1>
        <a:accent2>
          <a:srgbClr val="69344D"/>
        </a:accent2>
        <a:accent3>
          <a:srgbClr val="FFFFFF"/>
        </a:accent3>
        <a:accent4>
          <a:srgbClr val="000000"/>
        </a:accent4>
        <a:accent5>
          <a:srgbClr val="B0B3AC"/>
        </a:accent5>
        <a:accent6>
          <a:srgbClr val="5E2E45"/>
        </a:accent6>
        <a:hlink>
          <a:srgbClr val="304161"/>
        </a:hlink>
        <a:folHlink>
          <a:srgbClr val="614E3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1_Default Design 2">
      <a:dk1>
        <a:srgbClr val="000000"/>
      </a:dk1>
      <a:lt1>
        <a:srgbClr val="6699FF"/>
      </a:lt1>
      <a:dk2>
        <a:srgbClr val="000000"/>
      </a:dk2>
      <a:lt2>
        <a:srgbClr val="CCCCCC"/>
      </a:lt2>
      <a:accent1>
        <a:srgbClr val="4F3F87"/>
      </a:accent1>
      <a:accent2>
        <a:srgbClr val="285B70"/>
      </a:accent2>
      <a:accent3>
        <a:srgbClr val="B8CAFF"/>
      </a:accent3>
      <a:accent4>
        <a:srgbClr val="000000"/>
      </a:accent4>
      <a:accent5>
        <a:srgbClr val="B2AFC3"/>
      </a:accent5>
      <a:accent6>
        <a:srgbClr val="235265"/>
      </a:accent6>
      <a:hlink>
        <a:srgbClr val="204185"/>
      </a:hlink>
      <a:folHlink>
        <a:srgbClr val="495439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6699FF"/>
        </a:lt1>
        <a:dk2>
          <a:srgbClr val="000000"/>
        </a:dk2>
        <a:lt2>
          <a:srgbClr val="CCCCCC"/>
        </a:lt2>
        <a:accent1>
          <a:srgbClr val="2462DA"/>
        </a:accent1>
        <a:accent2>
          <a:srgbClr val="0041C2"/>
        </a:accent2>
        <a:accent3>
          <a:srgbClr val="B8CAFF"/>
        </a:accent3>
        <a:accent4>
          <a:srgbClr val="000000"/>
        </a:accent4>
        <a:accent5>
          <a:srgbClr val="ACB7EA"/>
        </a:accent5>
        <a:accent6>
          <a:srgbClr val="003AB0"/>
        </a:accent6>
        <a:hlink>
          <a:srgbClr val="284785"/>
        </a:hlink>
        <a:folHlink>
          <a:srgbClr val="003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6699FF"/>
        </a:lt1>
        <a:dk2>
          <a:srgbClr val="000000"/>
        </a:dk2>
        <a:lt2>
          <a:srgbClr val="CCCCCC"/>
        </a:lt2>
        <a:accent1>
          <a:srgbClr val="4F3F87"/>
        </a:accent1>
        <a:accent2>
          <a:srgbClr val="285B70"/>
        </a:accent2>
        <a:accent3>
          <a:srgbClr val="B8CAFF"/>
        </a:accent3>
        <a:accent4>
          <a:srgbClr val="000000"/>
        </a:accent4>
        <a:accent5>
          <a:srgbClr val="B2AFC3"/>
        </a:accent5>
        <a:accent6>
          <a:srgbClr val="235265"/>
        </a:accent6>
        <a:hlink>
          <a:srgbClr val="204185"/>
        </a:hlink>
        <a:folHlink>
          <a:srgbClr val="4954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6699FF"/>
        </a:lt1>
        <a:dk2>
          <a:srgbClr val="000000"/>
        </a:dk2>
        <a:lt2>
          <a:srgbClr val="CCCCCC"/>
        </a:lt2>
        <a:accent1>
          <a:srgbClr val="734B2E"/>
        </a:accent1>
        <a:accent2>
          <a:srgbClr val="324463"/>
        </a:accent2>
        <a:accent3>
          <a:srgbClr val="B8CAFF"/>
        </a:accent3>
        <a:accent4>
          <a:srgbClr val="000000"/>
        </a:accent4>
        <a:accent5>
          <a:srgbClr val="BCB1AD"/>
        </a:accent5>
        <a:accent6>
          <a:srgbClr val="2C3D59"/>
        </a:accent6>
        <a:hlink>
          <a:srgbClr val="544E2A"/>
        </a:hlink>
        <a:folHlink>
          <a:srgbClr val="6332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6699FF"/>
        </a:lt1>
        <a:dk2>
          <a:srgbClr val="000000"/>
        </a:dk2>
        <a:lt2>
          <a:srgbClr val="CCCCCC"/>
        </a:lt2>
        <a:accent1>
          <a:srgbClr val="46542A"/>
        </a:accent1>
        <a:accent2>
          <a:srgbClr val="69344D"/>
        </a:accent2>
        <a:accent3>
          <a:srgbClr val="B8CAFF"/>
        </a:accent3>
        <a:accent4>
          <a:srgbClr val="000000"/>
        </a:accent4>
        <a:accent5>
          <a:srgbClr val="B0B3AC"/>
        </a:accent5>
        <a:accent6>
          <a:srgbClr val="5E2E45"/>
        </a:accent6>
        <a:hlink>
          <a:srgbClr val="304161"/>
        </a:hlink>
        <a:folHlink>
          <a:srgbClr val="614E3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462DA"/>
        </a:accent1>
        <a:accent2>
          <a:srgbClr val="0041C2"/>
        </a:accent2>
        <a:accent3>
          <a:srgbClr val="FFFFFF"/>
        </a:accent3>
        <a:accent4>
          <a:srgbClr val="000000"/>
        </a:accent4>
        <a:accent5>
          <a:srgbClr val="ACB7EA"/>
        </a:accent5>
        <a:accent6>
          <a:srgbClr val="003AB0"/>
        </a:accent6>
        <a:hlink>
          <a:srgbClr val="284785"/>
        </a:hlink>
        <a:folHlink>
          <a:srgbClr val="003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F3F87"/>
        </a:accent1>
        <a:accent2>
          <a:srgbClr val="285B70"/>
        </a:accent2>
        <a:accent3>
          <a:srgbClr val="FFFFFF"/>
        </a:accent3>
        <a:accent4>
          <a:srgbClr val="000000"/>
        </a:accent4>
        <a:accent5>
          <a:srgbClr val="B2AFC3"/>
        </a:accent5>
        <a:accent6>
          <a:srgbClr val="235265"/>
        </a:accent6>
        <a:hlink>
          <a:srgbClr val="204185"/>
        </a:hlink>
        <a:folHlink>
          <a:srgbClr val="4954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4B2E"/>
        </a:accent1>
        <a:accent2>
          <a:srgbClr val="324463"/>
        </a:accent2>
        <a:accent3>
          <a:srgbClr val="FFFFFF"/>
        </a:accent3>
        <a:accent4>
          <a:srgbClr val="000000"/>
        </a:accent4>
        <a:accent5>
          <a:srgbClr val="BCB1AD"/>
        </a:accent5>
        <a:accent6>
          <a:srgbClr val="2C3D59"/>
        </a:accent6>
        <a:hlink>
          <a:srgbClr val="544E2A"/>
        </a:hlink>
        <a:folHlink>
          <a:srgbClr val="6332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6542A"/>
        </a:accent1>
        <a:accent2>
          <a:srgbClr val="69344D"/>
        </a:accent2>
        <a:accent3>
          <a:srgbClr val="FFFFFF"/>
        </a:accent3>
        <a:accent4>
          <a:srgbClr val="000000"/>
        </a:accent4>
        <a:accent5>
          <a:srgbClr val="B0B3AC"/>
        </a:accent5>
        <a:accent6>
          <a:srgbClr val="5E2E45"/>
        </a:accent6>
        <a:hlink>
          <a:srgbClr val="304161"/>
        </a:hlink>
        <a:folHlink>
          <a:srgbClr val="614E3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med_0053_slide</Template>
  <TotalTime>1716</TotalTime>
  <Words>1636</Words>
  <Application>Microsoft Office PowerPoint</Application>
  <PresentationFormat>Widescreen</PresentationFormat>
  <Paragraphs>406</Paragraphs>
  <Slides>75</Slides>
  <Notes>0</Notes>
  <HiddenSlides>0</HiddenSlides>
  <MMClips>7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75</vt:i4>
      </vt:variant>
    </vt:vector>
  </HeadingPairs>
  <TitlesOfParts>
    <vt:vector size="80" baseType="lpstr">
      <vt:lpstr>med_0053_slide</vt:lpstr>
      <vt:lpstr>1_Default Design</vt:lpstr>
      <vt:lpstr>med_0100_slide</vt:lpstr>
      <vt:lpstr>2_Default Design</vt:lpstr>
      <vt:lpstr>Nature Illustration 16x9</vt:lpstr>
      <vt:lpstr>PowerPoint Presentation</vt:lpstr>
      <vt:lpstr>Wound dressing</vt:lpstr>
      <vt:lpstr>Contents </vt:lpstr>
      <vt:lpstr>wound</vt:lpstr>
      <vt:lpstr>Outline Of Wound Healing</vt:lpstr>
      <vt:lpstr>Phases Of Wound Healing</vt:lpstr>
      <vt:lpstr>Local Factor Impeding Wound Healing</vt:lpstr>
      <vt:lpstr>       Wound Dressings </vt:lpstr>
      <vt:lpstr>Definition</vt:lpstr>
      <vt:lpstr>History</vt:lpstr>
      <vt:lpstr>Primary Vs. Secondary dressing </vt:lpstr>
      <vt:lpstr>Characteristics of ideal dressing</vt:lpstr>
      <vt:lpstr>Cont……</vt:lpstr>
      <vt:lpstr>Types of dressing</vt:lpstr>
      <vt:lpstr>1: Dry dressings</vt:lpstr>
      <vt:lpstr>2: Moisture keeping dressings</vt:lpstr>
      <vt:lpstr>Cont…..</vt:lpstr>
      <vt:lpstr>3: Bioactive dressings</vt:lpstr>
      <vt:lpstr>Cont…..</vt:lpstr>
      <vt:lpstr>4: Skin Substitutes:</vt:lpstr>
      <vt:lpstr>Cont…..</vt:lpstr>
      <vt:lpstr>Commonly used dressings</vt:lpstr>
      <vt:lpstr>Gauze </vt:lpstr>
      <vt:lpstr>Foams</vt:lpstr>
      <vt:lpstr>Foam dressing </vt:lpstr>
      <vt:lpstr>PowerPoint Presentation</vt:lpstr>
      <vt:lpstr>Polymeric Films</vt:lpstr>
      <vt:lpstr>Polymeric Films</vt:lpstr>
      <vt:lpstr>Polymeric Films</vt:lpstr>
      <vt:lpstr>PowerPoint Presentation</vt:lpstr>
      <vt:lpstr>Tissue Adhesives </vt:lpstr>
      <vt:lpstr>Tulles</vt:lpstr>
      <vt:lpstr>Bactigras/Para-Tulle </vt:lpstr>
      <vt:lpstr>PowerPoint Presentation</vt:lpstr>
      <vt:lpstr>Sufra Tulle</vt:lpstr>
      <vt:lpstr>Hydrocolloids</vt:lpstr>
      <vt:lpstr>Hydrocolloids</vt:lpstr>
      <vt:lpstr>Hydrocolloids </vt:lpstr>
      <vt:lpstr>PowerPoint Presentation</vt:lpstr>
      <vt:lpstr>Hydrogel</vt:lpstr>
      <vt:lpstr>Hydrogel</vt:lpstr>
      <vt:lpstr>Hydrogels</vt:lpstr>
      <vt:lpstr>PowerPoint Presentation</vt:lpstr>
      <vt:lpstr>Fibrous Polymers </vt:lpstr>
      <vt:lpstr>Fibrous Polymers </vt:lpstr>
      <vt:lpstr>PowerPoint Presentation</vt:lpstr>
      <vt:lpstr>Enzymatic Debridement</vt:lpstr>
      <vt:lpstr>Enzymatic Debridement</vt:lpstr>
      <vt:lpstr>Bead dressing</vt:lpstr>
      <vt:lpstr>Silicon Dressing </vt:lpstr>
      <vt:lpstr>Silicon Dressing</vt:lpstr>
      <vt:lpstr>Silicon Dressing</vt:lpstr>
      <vt:lpstr>Vacuum Assisted Closure Device</vt:lpstr>
      <vt:lpstr>Antimicrobial</vt:lpstr>
      <vt:lpstr>Antimicrobials</vt:lpstr>
      <vt:lpstr>Sulfamylon</vt:lpstr>
      <vt:lpstr>Acticoat</vt:lpstr>
      <vt:lpstr>Recent Advances </vt:lpstr>
      <vt:lpstr>Collagen Dressing</vt:lpstr>
      <vt:lpstr>Growth Factors</vt:lpstr>
      <vt:lpstr>Human skin Substitutes</vt:lpstr>
      <vt:lpstr>Human Amniotic Membrane</vt:lpstr>
      <vt:lpstr>Human Amniotic Membrane</vt:lpstr>
      <vt:lpstr>Porcine Skin</vt:lpstr>
      <vt:lpstr>BILAYER SKIN SUBSTITUTE  (BIOBRANE®)</vt:lpstr>
      <vt:lpstr>BIOBRANE®</vt:lpstr>
      <vt:lpstr>Tissue-Engineered Skin Substitutes</vt:lpstr>
      <vt:lpstr>Tissue-Engineered Skin Substitutes</vt:lpstr>
      <vt:lpstr>Natural Substances for wound Dressing </vt:lpstr>
      <vt:lpstr>MEDIHONEY</vt:lpstr>
      <vt:lpstr>MEDIHONY</vt:lpstr>
      <vt:lpstr>PowerPoint Presentation</vt:lpstr>
      <vt:lpstr>Summary</vt:lpstr>
      <vt:lpstr>Refrences.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Wound dressing</dc:title>
  <dc:creator>Dr. Asia Faizan</dc:creator>
  <cp:lastModifiedBy>dr.sidrakhan786@gmail.com</cp:lastModifiedBy>
  <cp:revision>204</cp:revision>
  <dcterms:created xsi:type="dcterms:W3CDTF">2016-09-19T13:01:39Z</dcterms:created>
  <dcterms:modified xsi:type="dcterms:W3CDTF">2021-11-03T14:13:35Z</dcterms:modified>
</cp:coreProperties>
</file>